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3"/>
  </p:notesMasterIdLst>
  <p:sldIdLst>
    <p:sldId id="257" r:id="rId2"/>
    <p:sldId id="275" r:id="rId3"/>
    <p:sldId id="259" r:id="rId4"/>
    <p:sldId id="260" r:id="rId5"/>
    <p:sldId id="261" r:id="rId6"/>
    <p:sldId id="262" r:id="rId7"/>
    <p:sldId id="263" r:id="rId8"/>
    <p:sldId id="265" r:id="rId9"/>
    <p:sldId id="277" r:id="rId10"/>
    <p:sldId id="266" r:id="rId11"/>
    <p:sldId id="267" r:id="rId12"/>
    <p:sldId id="268" r:id="rId13"/>
    <p:sldId id="269" r:id="rId14"/>
    <p:sldId id="270" r:id="rId15"/>
    <p:sldId id="271" r:id="rId16"/>
    <p:sldId id="272" r:id="rId17"/>
    <p:sldId id="279" r:id="rId18"/>
    <p:sldId id="280" r:id="rId19"/>
    <p:sldId id="273" r:id="rId20"/>
    <p:sldId id="27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6395" autoAdjust="0"/>
  </p:normalViewPr>
  <p:slideViewPr>
    <p:cSldViewPr snapToGrid="0" showGuides="1">
      <p:cViewPr varScale="1">
        <p:scale>
          <a:sx n="71" d="100"/>
          <a:sy n="71" d="100"/>
        </p:scale>
        <p:origin x="54" y="66"/>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FB3-4455-9F09-480E553B9E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FB3-4455-9F09-480E553B9E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FB3-4455-9F09-480E553B9E5B}"/>
            </c:ext>
          </c:extLst>
        </c:ser>
        <c:dLbls>
          <c:showLegendKey val="0"/>
          <c:showVal val="0"/>
          <c:showCatName val="0"/>
          <c:showSerName val="0"/>
          <c:showPercent val="0"/>
          <c:showBubbleSize val="0"/>
        </c:dLbls>
        <c:gapWidth val="219"/>
        <c:overlap val="-27"/>
        <c:axId val="1452316648"/>
        <c:axId val="1452323208"/>
      </c:barChart>
      <c:catAx>
        <c:axId val="145231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2323208"/>
        <c:crosses val="autoZero"/>
        <c:auto val="1"/>
        <c:lblAlgn val="ctr"/>
        <c:lblOffset val="100"/>
        <c:noMultiLvlLbl val="0"/>
      </c:catAx>
      <c:valAx>
        <c:axId val="1452323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2316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Sheet1!$A$2:$A$5</cx:f>
        <cx:lvl ptCount="4">
          <cx:pt idx="0">Category 1</cx:pt>
          <cx:pt idx="1">Category 2</cx:pt>
          <cx:pt idx="2">Category 3</cx:pt>
          <cx:pt idx="3">Category 4</cx:pt>
        </cx:lvl>
      </cx:strDim>
      <cx:numDim type="val">
        <cx:f dir="row">Sheet1!$B$2:$B$5</cx:f>
        <cx:lvl ptCount="4" formatCode="General">
          <cx:pt idx="0">4.2999999999999998</cx:pt>
          <cx:pt idx="1">2.5</cx:pt>
          <cx:pt idx="2">3.5</cx:pt>
          <cx:pt idx="3">4.5</cx:pt>
        </cx:lvl>
      </cx:numDim>
    </cx:data>
    <cx:data id="1">
      <cx:strDim type="cat">
        <cx:f dir="row">Sheet1!$A$2:$A$5</cx:f>
        <cx:lvl ptCount="4">
          <cx:pt idx="0">Category 1</cx:pt>
          <cx:pt idx="1">Category 2</cx:pt>
          <cx:pt idx="2">Category 3</cx:pt>
          <cx:pt idx="3">Category 4</cx:pt>
        </cx:lvl>
      </cx:strDim>
      <cx:numDim type="val">
        <cx:f dir="row">Sheet1!$C$2:$C$5</cx:f>
        <cx:lvl ptCount="4" formatCode="General">
          <cx:pt idx="0">2.3999999999999999</cx:pt>
          <cx:pt idx="1">4.4000000000000004</cx:pt>
          <cx:pt idx="2">1.8</cx:pt>
          <cx:pt idx="3">2.7999999999999998</cx:pt>
        </cx:lvl>
      </cx:numDim>
    </cx:data>
    <cx:data id="2">
      <cx:strDim type="cat">
        <cx:f dir="row">Sheet1!$A$2:$A$5</cx:f>
        <cx:lvl ptCount="4">
          <cx:pt idx="0">Category 1</cx:pt>
          <cx:pt idx="1">Category 2</cx:pt>
          <cx:pt idx="2">Category 3</cx:pt>
          <cx:pt idx="3">Category 4</cx:pt>
        </cx:lvl>
      </cx:strDim>
      <cx:numDim type="val">
        <cx:f dir="row">Sheet1!$D$2:$D$5</cx:f>
        <cx:lvl ptCount="4" formatCode="General">
          <cx:pt idx="0">2</cx:pt>
          <cx:pt idx="1">2</cx:pt>
          <cx:pt idx="2">3</cx:pt>
          <cx:pt idx="3">5</cx:pt>
        </cx:lvl>
      </cx:numDim>
    </cx:data>
  </cx:chartData>
  <cx:chart>
    <cx:plotArea>
      <cx:plotAreaRegion>
        <cx:series layoutId="clusteredColumn" uniqueId="{A1E7F5E2-F2C1-2F48-829D-686A3F23C363}" formatIdx="0">
          <cx:tx>
            <cx:txData>
              <cx:f>Sheet1!$B$1</cx:f>
              <cx:v>Series 1</cx:v>
            </cx:txData>
          </cx:tx>
          <cx:dataId val="0"/>
          <cx:layoutPr>
            <cx:aggregation/>
          </cx:layoutPr>
          <cx:axisId val="1"/>
        </cx:series>
        <cx:series layoutId="clusteredColumn" hidden="1" uniqueId="{AA018FF4-40EB-5D48-86B3-C36ED0FAE862}" formatIdx="2">
          <cx:tx>
            <cx:txData>
              <cx:f>Sheet1!$C$1</cx:f>
              <cx:v>Series 2</cx:v>
            </cx:txData>
          </cx:tx>
          <cx:dataId val="1"/>
          <cx:layoutPr>
            <cx:aggregation/>
          </cx:layoutPr>
          <cx:axisId val="1"/>
        </cx:series>
        <cx:series layoutId="clusteredColumn" hidden="1" uniqueId="{F9D909A0-FE2E-E447-A333-BC92A03A77C5}" formatIdx="4">
          <cx:tx>
            <cx:txData>
              <cx:f>Sheet1!$D$1</cx:f>
              <cx:v>Series 3</cx:v>
            </cx:txData>
          </cx:tx>
          <cx:dataId val="2"/>
          <cx:layoutPr>
            <cx:aggregation/>
          </cx:layoutPr>
          <cx:axisId val="1"/>
        </cx:series>
        <cx:series layoutId="paretoLine" ownerIdx="0" uniqueId="{90729E1D-BD37-E140-840E-E455D6601A57}" formatIdx="1">
          <cx:axisId val="2"/>
        </cx:series>
        <cx:series layoutId="paretoLine" ownerIdx="1" uniqueId="{F413F8A8-3E6A-D04D-AAB9-AE0AE20D1F81}" formatIdx="3">
          <cx:axisId val="2"/>
        </cx:series>
        <cx:series layoutId="paretoLine" ownerIdx="2" uniqueId="{71E51364-020B-DE4C-8EA1-8A4C71E49141}" formatIdx="5">
          <cx:axisId val="2"/>
        </cx:series>
      </cx:plotAreaRegion>
      <cx:axis id="0">
        <cx:catScaling gapWidth="1"/>
        <cx:tickLabels/>
        <cx:txPr>
          <a:bodyPr spcFirstLastPara="1" vertOverflow="ellipsis" wrap="square" lIns="0" tIns="0" rIns="0" bIns="0" anchor="ctr" anchorCtr="1"/>
          <a:lstStyle/>
          <a:p>
            <a:pPr>
              <a:defRPr>
                <a:solidFill>
                  <a:schemeClr val="tx1"/>
                </a:solidFill>
              </a:defRPr>
            </a:pPr>
            <a:endParaRPr lang="en-US">
              <a:solidFill>
                <a:schemeClr val="tx1"/>
              </a:solidFill>
            </a:endParaRPr>
          </a:p>
        </cx:txPr>
      </cx:axis>
      <cx:axis id="1">
        <cx:valScaling/>
        <cx:tickLabels/>
        <cx:txPr>
          <a:bodyPr spcFirstLastPara="1" vertOverflow="ellipsis" wrap="square" lIns="0" tIns="0" rIns="0" bIns="0" anchor="ctr" anchorCtr="1"/>
          <a:lstStyle/>
          <a:p>
            <a:pPr>
              <a:defRPr>
                <a:solidFill>
                  <a:schemeClr val="tx1"/>
                </a:solidFill>
              </a:defRPr>
            </a:pPr>
            <a:endParaRPr lang="en-US">
              <a:solidFill>
                <a:schemeClr val="tx1"/>
              </a:solidFill>
            </a:endParaRPr>
          </a:p>
        </cx:txPr>
      </cx:axis>
      <cx:axis id="2">
        <cx:valScaling max="1" min="0"/>
        <cx:units unit="percentage"/>
        <cx:tickLabels/>
      </cx:axis>
    </cx:plotArea>
    <cx:legend pos="t" align="ctr" overlay="0"/>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7F76B-B01C-4E06-BA45-CC62CFB4F4CB}"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81405-B794-4C78-8FC9-33B13D0894F5}" type="slidenum">
              <a:rPr lang="en-US" smtClean="0"/>
              <a:t>‹#›</a:t>
            </a:fld>
            <a:endParaRPr lang="en-US"/>
          </a:p>
        </p:txBody>
      </p:sp>
    </p:spTree>
    <p:extLst>
      <p:ext uri="{BB962C8B-B14F-4D97-AF65-F5344CB8AC3E}">
        <p14:creationId xmlns:p14="http://schemas.microsoft.com/office/powerpoint/2010/main" val="412728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1</a:t>
            </a:fld>
            <a:endParaRPr lang="en-US"/>
          </a:p>
        </p:txBody>
      </p:sp>
    </p:spTree>
    <p:extLst>
      <p:ext uri="{BB962C8B-B14F-4D97-AF65-F5344CB8AC3E}">
        <p14:creationId xmlns:p14="http://schemas.microsoft.com/office/powerpoint/2010/main" val="214596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13</a:t>
            </a:fld>
            <a:endParaRPr lang="en-US"/>
          </a:p>
        </p:txBody>
      </p:sp>
    </p:spTree>
    <p:extLst>
      <p:ext uri="{BB962C8B-B14F-4D97-AF65-F5344CB8AC3E}">
        <p14:creationId xmlns:p14="http://schemas.microsoft.com/office/powerpoint/2010/main" val="386238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14</a:t>
            </a:fld>
            <a:endParaRPr lang="en-US"/>
          </a:p>
        </p:txBody>
      </p:sp>
    </p:spTree>
    <p:extLst>
      <p:ext uri="{BB962C8B-B14F-4D97-AF65-F5344CB8AC3E}">
        <p14:creationId xmlns:p14="http://schemas.microsoft.com/office/powerpoint/2010/main" val="51338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15</a:t>
            </a:fld>
            <a:endParaRPr lang="en-US"/>
          </a:p>
        </p:txBody>
      </p:sp>
    </p:spTree>
    <p:extLst>
      <p:ext uri="{BB962C8B-B14F-4D97-AF65-F5344CB8AC3E}">
        <p14:creationId xmlns:p14="http://schemas.microsoft.com/office/powerpoint/2010/main" val="107237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F42F3-F10C-4D48-A9A9-9FD6D1B68F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20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3</a:t>
            </a:fld>
            <a:endParaRPr lang="en-US"/>
          </a:p>
        </p:txBody>
      </p:sp>
    </p:spTree>
    <p:extLst>
      <p:ext uri="{BB962C8B-B14F-4D97-AF65-F5344CB8AC3E}">
        <p14:creationId xmlns:p14="http://schemas.microsoft.com/office/powerpoint/2010/main" val="391288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5</a:t>
            </a:fld>
            <a:endParaRPr lang="en-US"/>
          </a:p>
        </p:txBody>
      </p:sp>
    </p:spTree>
    <p:extLst>
      <p:ext uri="{BB962C8B-B14F-4D97-AF65-F5344CB8AC3E}">
        <p14:creationId xmlns:p14="http://schemas.microsoft.com/office/powerpoint/2010/main" val="76233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6</a:t>
            </a:fld>
            <a:endParaRPr lang="en-US"/>
          </a:p>
        </p:txBody>
      </p:sp>
    </p:spTree>
    <p:extLst>
      <p:ext uri="{BB962C8B-B14F-4D97-AF65-F5344CB8AC3E}">
        <p14:creationId xmlns:p14="http://schemas.microsoft.com/office/powerpoint/2010/main" val="399260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7</a:t>
            </a:fld>
            <a:endParaRPr lang="en-US"/>
          </a:p>
        </p:txBody>
      </p:sp>
    </p:spTree>
    <p:extLst>
      <p:ext uri="{BB962C8B-B14F-4D97-AF65-F5344CB8AC3E}">
        <p14:creationId xmlns:p14="http://schemas.microsoft.com/office/powerpoint/2010/main" val="95862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8</a:t>
            </a:fld>
            <a:endParaRPr lang="en-US"/>
          </a:p>
        </p:txBody>
      </p:sp>
    </p:spTree>
    <p:extLst>
      <p:ext uri="{BB962C8B-B14F-4D97-AF65-F5344CB8AC3E}">
        <p14:creationId xmlns:p14="http://schemas.microsoft.com/office/powerpoint/2010/main" val="219783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9</a:t>
            </a:fld>
            <a:endParaRPr lang="en-US"/>
          </a:p>
        </p:txBody>
      </p:sp>
    </p:spTree>
    <p:extLst>
      <p:ext uri="{BB962C8B-B14F-4D97-AF65-F5344CB8AC3E}">
        <p14:creationId xmlns:p14="http://schemas.microsoft.com/office/powerpoint/2010/main" val="134523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EF42F3-F10C-4D48-A9A9-9FD6D1B68F8C}" type="slidenum">
              <a:rPr lang="en-US" smtClean="0"/>
              <a:pPr>
                <a:defRPr/>
              </a:pPr>
              <a:t>10</a:t>
            </a:fld>
            <a:endParaRPr lang="en-US"/>
          </a:p>
        </p:txBody>
      </p:sp>
    </p:spTree>
    <p:extLst>
      <p:ext uri="{BB962C8B-B14F-4D97-AF65-F5344CB8AC3E}">
        <p14:creationId xmlns:p14="http://schemas.microsoft.com/office/powerpoint/2010/main" val="1726716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4" name="Picture 13" descr="C:\Users\kkniss\AppData\Local\Temp\SNAGHTML4cd09f8.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876800" y="6055671"/>
            <a:ext cx="3504220" cy="478910"/>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10"/>
          <p:cNvSpPr>
            <a:spLocks noGrp="1"/>
          </p:cNvSpPr>
          <p:nvPr>
            <p:ph type="pic" sz="quarter" idx="10" hasCustomPrompt="1"/>
          </p:nvPr>
        </p:nvSpPr>
        <p:spPr>
          <a:xfrm>
            <a:off x="0" y="1"/>
            <a:ext cx="4294188" cy="6690855"/>
          </a:xfrm>
        </p:spPr>
        <p:txBody>
          <a:bodyPr/>
          <a:lstStyle>
            <a:lvl1pPr>
              <a:defRPr>
                <a:latin typeface="+mj-lt"/>
              </a:defRPr>
            </a:lvl1pPr>
          </a:lstStyle>
          <a:p>
            <a:r>
              <a:rPr lang="en-US" dirty="0" smtClean="0"/>
              <a:t>Click Icon to Insert an Approved Image</a:t>
            </a:r>
            <a:endParaRPr lang="en-US" dirty="0"/>
          </a:p>
        </p:txBody>
      </p:sp>
      <p:sp>
        <p:nvSpPr>
          <p:cNvPr id="2" name="Title 1"/>
          <p:cNvSpPr>
            <a:spLocks noGrp="1"/>
          </p:cNvSpPr>
          <p:nvPr>
            <p:ph type="ctrTitle" hasCustomPrompt="1"/>
          </p:nvPr>
        </p:nvSpPr>
        <p:spPr>
          <a:xfrm>
            <a:off x="4876800" y="1391478"/>
            <a:ext cx="6732104" cy="1580322"/>
          </a:xfrm>
          <a:noFill/>
        </p:spPr>
        <p:txBody>
          <a:bodyPr lIns="91440" tIns="91440" rIns="91440" bIns="91440" anchor="b" anchorCtr="0">
            <a:noAutofit/>
          </a:bodyPr>
          <a:lstStyle>
            <a:lvl1pPr algn="l">
              <a:lnSpc>
                <a:spcPct val="100000"/>
              </a:lnSpc>
              <a:defRPr sz="3600" b="0" i="0" baseline="0">
                <a:solidFill>
                  <a:schemeClr val="accent1"/>
                </a:solidFill>
                <a:latin typeface="+mj-lt"/>
                <a:ea typeface="Verdana" charset="0"/>
                <a:cs typeface="Arial" panose="020B0604020202020204"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876801" y="3240160"/>
            <a:ext cx="6732104" cy="2315817"/>
          </a:xfrm>
          <a:noFill/>
          <a:ln>
            <a:noFill/>
          </a:ln>
        </p:spPr>
        <p:txBody>
          <a:bodyPr lIns="91440" tIns="91440" rIns="91440" bIns="91440" anchor="t" anchorCtr="0">
            <a:normAutofit/>
          </a:bodyPr>
          <a:lstStyle>
            <a:lvl1pPr marL="0" indent="0" algn="l">
              <a:lnSpc>
                <a:spcPct val="80000"/>
              </a:lnSpc>
              <a:buNone/>
              <a:defRPr sz="2400" b="0" i="0" cap="none" baseline="0">
                <a:solidFill>
                  <a:schemeClr val="bg1">
                    <a:lumMod val="50000"/>
                  </a:schemeClr>
                </a:solidFill>
                <a:latin typeface="+mj-lt"/>
                <a:ea typeface="Verdana"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Presentation Subtitle</a:t>
            </a:r>
            <a:endParaRPr lang="en-US" dirty="0"/>
          </a:p>
        </p:txBody>
      </p:sp>
      <p:sp>
        <p:nvSpPr>
          <p:cNvPr id="8" name="TextBox 7">
            <a:extLst>
              <a:ext uri="{FF2B5EF4-FFF2-40B4-BE49-F238E27FC236}">
                <a16:creationId xmlns:a16="http://schemas.microsoft.com/office/drawing/2014/main" id="{04B01572-4128-7C4A-8376-F739E8291841}"/>
              </a:ext>
            </a:extLst>
          </p:cNvPr>
          <p:cNvSpPr txBox="1"/>
          <p:nvPr userDrawn="1"/>
        </p:nvSpPr>
        <p:spPr>
          <a:xfrm>
            <a:off x="12410019" y="3"/>
            <a:ext cx="2785533" cy="1754326"/>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Title Page 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The presentation subtitle can also be used for the date. If a subtitle is not needed, delete the text box</a:t>
            </a:r>
            <a:r>
              <a:rPr lang="en-US" sz="1200" dirty="0" smtClean="0">
                <a:latin typeface="+mj-lt"/>
                <a:cs typeface="Arial" panose="020B0604020202020204" pitchFamily="34" charset="0"/>
              </a:rPr>
              <a:t>.</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Approved Photography is available on the Intranet</a:t>
            </a:r>
            <a:r>
              <a:rPr lang="en-US" sz="1200" baseline="0" dirty="0" smtClean="0">
                <a:latin typeface="+mj-lt"/>
                <a:cs typeface="Arial" panose="020B0604020202020204" pitchFamily="34" charset="0"/>
              </a:rPr>
              <a:t> in the Brand Shop where MS Office Templates are hosted.</a:t>
            </a:r>
            <a:endParaRPr lang="en-US" sz="1200" dirty="0">
              <a:latin typeface="+mj-lt"/>
              <a:cs typeface="Arial" panose="020B0604020202020204" pitchFamily="34" charset="0"/>
            </a:endParaRPr>
          </a:p>
        </p:txBody>
      </p:sp>
      <p:sp>
        <p:nvSpPr>
          <p:cNvPr id="6" name="Rectangle 5">
            <a:extLst>
              <a:ext uri="{FF2B5EF4-FFF2-40B4-BE49-F238E27FC236}">
                <a16:creationId xmlns:a16="http://schemas.microsoft.com/office/drawing/2014/main" id="{AAC3959C-BAA4-8D4F-8282-40AE2ADBE870}"/>
              </a:ext>
            </a:extLst>
          </p:cNvPr>
          <p:cNvSpPr/>
          <p:nvPr/>
        </p:nvSpPr>
        <p:spPr>
          <a:xfrm>
            <a:off x="0" y="6762813"/>
            <a:ext cx="4293678" cy="11889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13" name="Rectangle 12">
            <a:extLst>
              <a:ext uri="{FF2B5EF4-FFF2-40B4-BE49-F238E27FC236}">
                <a16:creationId xmlns:a16="http://schemas.microsoft.com/office/drawing/2014/main" id="{FE2C1E30-1F94-7346-8EAF-38DDC4353066}"/>
              </a:ext>
            </a:extLst>
          </p:cNvPr>
          <p:cNvSpPr/>
          <p:nvPr/>
        </p:nvSpPr>
        <p:spPr>
          <a:xfrm>
            <a:off x="4375975" y="6762813"/>
            <a:ext cx="7816025" cy="11889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16" name="TextBox 15"/>
          <p:cNvSpPr txBox="1"/>
          <p:nvPr userDrawn="1"/>
        </p:nvSpPr>
        <p:spPr>
          <a:xfrm>
            <a:off x="12410019" y="3168650"/>
            <a:ext cx="2785533" cy="341632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Guidelines</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Use Brand theme colors ONLY.</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Do </a:t>
            </a:r>
            <a:r>
              <a:rPr lang="en-US" sz="1200" dirty="0">
                <a:latin typeface="+mj-lt"/>
                <a:cs typeface="Arial" panose="020B0604020202020204" pitchFamily="34" charset="0"/>
              </a:rPr>
              <a:t>not allow content to exceed space provided. Content should not extend beyond the </a:t>
            </a:r>
            <a:r>
              <a:rPr lang="en-US" sz="1200" dirty="0" smtClean="0">
                <a:latin typeface="+mj-lt"/>
                <a:cs typeface="Arial" panose="020B0604020202020204" pitchFamily="34" charset="0"/>
              </a:rPr>
              <a:t>green/blue </a:t>
            </a:r>
            <a:r>
              <a:rPr lang="en-US" sz="1200" dirty="0">
                <a:latin typeface="+mj-lt"/>
                <a:cs typeface="Arial" panose="020B0604020202020204" pitchFamily="34" charset="0"/>
              </a:rPr>
              <a:t>line/footer.</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Headline must be </a:t>
            </a:r>
            <a:r>
              <a:rPr lang="en-US" sz="1200" dirty="0" smtClean="0">
                <a:latin typeface="+mj-lt"/>
                <a:cs typeface="Arial" panose="020B0604020202020204" pitchFamily="34" charset="0"/>
              </a:rPr>
              <a:t>36pt – shorten your title to fit in the space</a:t>
            </a:r>
            <a:r>
              <a:rPr lang="en-US" sz="1200" baseline="0" dirty="0" smtClean="0">
                <a:latin typeface="+mj-lt"/>
                <a:cs typeface="Arial" panose="020B0604020202020204" pitchFamily="34" charset="0"/>
              </a:rPr>
              <a:t> provided</a:t>
            </a:r>
            <a:r>
              <a:rPr lang="en-US" sz="1200" dirty="0" smtClean="0">
                <a:latin typeface="+mj-lt"/>
                <a:cs typeface="Arial" panose="020B0604020202020204" pitchFamily="34" charset="0"/>
              </a:rPr>
              <a:t>.</a:t>
            </a:r>
            <a:endParaRPr lang="en-US" sz="1200" dirty="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Do not change colors of typography. Only incorporate colors labeled “theme colors” in graphs and charts. </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Only use “Arial” as the font for all </a:t>
            </a:r>
            <a:r>
              <a:rPr lang="en-US" sz="1200" dirty="0" smtClean="0">
                <a:latin typeface="+mj-lt"/>
                <a:cs typeface="Arial" panose="020B0604020202020204" pitchFamily="34" charset="0"/>
              </a:rPr>
              <a:t>text</a:t>
            </a:r>
            <a:r>
              <a:rPr lang="en-US" sz="1200" baseline="0" dirty="0" smtClean="0">
                <a:latin typeface="+mj-lt"/>
                <a:cs typeface="Arial" panose="020B0604020202020204" pitchFamily="34" charset="0"/>
              </a:rPr>
              <a:t> and never size under 16pt for presentations.</a:t>
            </a:r>
            <a:endParaRPr lang="en-US" sz="1200" dirty="0">
              <a:latin typeface="+mj-lt"/>
              <a:cs typeface="Arial" panose="020B0604020202020204" pitchFamily="34" charset="0"/>
            </a:endParaRPr>
          </a:p>
        </p:txBody>
      </p:sp>
      <p:sp>
        <p:nvSpPr>
          <p:cNvPr id="21" name="Rectangle 20">
            <a:extLst>
              <a:ext uri="{FF2B5EF4-FFF2-40B4-BE49-F238E27FC236}">
                <a16:creationId xmlns:a16="http://schemas.microsoft.com/office/drawing/2014/main" id="{AAC3959C-BAA4-8D4F-8282-40AE2ADBE870}"/>
              </a:ext>
            </a:extLst>
          </p:cNvPr>
          <p:cNvSpPr/>
          <p:nvPr/>
        </p:nvSpPr>
        <p:spPr>
          <a:xfrm>
            <a:off x="0" y="6762813"/>
            <a:ext cx="4293678" cy="11889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22" name="Rectangle 21">
            <a:extLst>
              <a:ext uri="{FF2B5EF4-FFF2-40B4-BE49-F238E27FC236}">
                <a16:creationId xmlns:a16="http://schemas.microsoft.com/office/drawing/2014/main" id="{FE2C1E30-1F94-7346-8EAF-38DDC4353066}"/>
              </a:ext>
            </a:extLst>
          </p:cNvPr>
          <p:cNvSpPr/>
          <p:nvPr/>
        </p:nvSpPr>
        <p:spPr>
          <a:xfrm>
            <a:off x="4375975" y="6762813"/>
            <a:ext cx="7816025" cy="11889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29" name="Rectangle 28">
            <a:extLst>
              <a:ext uri="{FF2B5EF4-FFF2-40B4-BE49-F238E27FC236}">
                <a16:creationId xmlns:a16="http://schemas.microsoft.com/office/drawing/2014/main" id="{AAC3959C-BAA4-8D4F-8282-40AE2ADBE870}"/>
              </a:ext>
            </a:extLst>
          </p:cNvPr>
          <p:cNvSpPr/>
          <p:nvPr userDrawn="1"/>
        </p:nvSpPr>
        <p:spPr>
          <a:xfrm>
            <a:off x="0" y="6762813"/>
            <a:ext cx="4293678" cy="118892"/>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30" name="Rectangle 29">
            <a:extLst>
              <a:ext uri="{FF2B5EF4-FFF2-40B4-BE49-F238E27FC236}">
                <a16:creationId xmlns:a16="http://schemas.microsoft.com/office/drawing/2014/main" id="{FE2C1E30-1F94-7346-8EAF-38DDC4353066}"/>
              </a:ext>
            </a:extLst>
          </p:cNvPr>
          <p:cNvSpPr/>
          <p:nvPr userDrawn="1"/>
        </p:nvSpPr>
        <p:spPr>
          <a:xfrm>
            <a:off x="4375975" y="6762813"/>
            <a:ext cx="7816025" cy="118892"/>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9287085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2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Screen">
    <p:spTree>
      <p:nvGrpSpPr>
        <p:cNvPr id="1" name=""/>
        <p:cNvGrpSpPr/>
        <p:nvPr/>
      </p:nvGrpSpPr>
      <p:grpSpPr>
        <a:xfrm>
          <a:off x="0" y="0"/>
          <a:ext cx="0" cy="0"/>
          <a:chOff x="0" y="0"/>
          <a:chExt cx="0" cy="0"/>
        </a:xfrm>
      </p:grpSpPr>
      <p:pic>
        <p:nvPicPr>
          <p:cNvPr id="9" name="Picture 8" descr="C:\Users\kkniss\AppData\Local\Temp\SNAGHTML4cd09f8.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004663" y="6265490"/>
            <a:ext cx="2584362" cy="3531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1" y="6400799"/>
            <a:ext cx="518160" cy="365125"/>
          </a:xfrm>
          <a:prstGeom prst="rect">
            <a:avLst/>
          </a:prstGeom>
        </p:spPr>
        <p:txBody>
          <a:bodyPr vert="horz" lIns="91440" tIns="45720" rIns="91440" bIns="45720" rtlCol="0" anchor="ctr"/>
          <a:lstStyle>
            <a:lvl1pPr algn="ctr">
              <a:defRPr sz="1400">
                <a:solidFill>
                  <a:schemeClr val="tx1"/>
                </a:solidFill>
                <a:latin typeface="+mj-lt"/>
                <a:cs typeface="Arial" panose="020B0604020202020204" pitchFamily="34" charset="0"/>
              </a:defRPr>
            </a:lvl1pPr>
          </a:lstStyle>
          <a:p>
            <a:fld id="{5C9D51C3-137E-43D4-BC6C-26BF83E0A7E5}" type="slidenum">
              <a:rPr lang="en-US" smtClean="0"/>
              <a:pPr/>
              <a:t>‹#›</a:t>
            </a:fld>
            <a:endParaRPr lang="en-US"/>
          </a:p>
        </p:txBody>
      </p:sp>
      <p:sp>
        <p:nvSpPr>
          <p:cNvPr id="6" name="TextBox 5"/>
          <p:cNvSpPr txBox="1"/>
          <p:nvPr/>
        </p:nvSpPr>
        <p:spPr>
          <a:xfrm>
            <a:off x="12410018" y="-4296"/>
            <a:ext cx="2785533" cy="1200329"/>
          </a:xfrm>
          <a:prstGeom prst="rect">
            <a:avLst/>
          </a:prstGeom>
          <a:solidFill>
            <a:schemeClr val="bg1">
              <a:lumMod val="95000"/>
            </a:schemeClr>
          </a:solidFill>
        </p:spPr>
        <p:txBody>
          <a:bodyPr>
            <a:spAutoFit/>
          </a:bodyPr>
          <a:lstStyle/>
          <a:p>
            <a:pPr fontAlgn="auto">
              <a:spcBef>
                <a:spcPts val="0"/>
              </a:spcBef>
              <a:spcAft>
                <a:spcPts val="0"/>
              </a:spcAft>
              <a:defRPr/>
            </a:pPr>
            <a:r>
              <a:rPr lang="en-US" sz="1200" b="1" i="0" dirty="0" smtClean="0">
                <a:latin typeface="+mj-lt"/>
                <a:cs typeface="Arial" panose="020B0604020202020204" pitchFamily="34" charset="0"/>
              </a:rPr>
              <a:t>Blank Layout</a:t>
            </a:r>
            <a:endParaRPr lang="en-US" sz="1200" b="1" i="0" dirty="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This layout should only be used for organizing content during and never to be used in a live</a:t>
            </a:r>
            <a:r>
              <a:rPr lang="en-US" sz="1200" baseline="0" dirty="0" smtClean="0">
                <a:latin typeface="+mj-lt"/>
                <a:cs typeface="Arial" panose="020B0604020202020204" pitchFamily="34" charset="0"/>
              </a:rPr>
              <a:t> presentation.</a:t>
            </a:r>
          </a:p>
          <a:p>
            <a:pPr fontAlgn="auto">
              <a:spcBef>
                <a:spcPts val="0"/>
              </a:spcBef>
              <a:spcAft>
                <a:spcPts val="0"/>
              </a:spcAft>
              <a:defRPr/>
            </a:pPr>
            <a:endParaRPr lang="en-US" sz="1200" dirty="0">
              <a:latin typeface="+mj-lt"/>
              <a:cs typeface="Arial" panose="020B0604020202020204" pitchFamily="34" charset="0"/>
            </a:endParaRPr>
          </a:p>
        </p:txBody>
      </p:sp>
      <p:sp>
        <p:nvSpPr>
          <p:cNvPr id="8" name="TextBox 7"/>
          <p:cNvSpPr txBox="1"/>
          <p:nvPr/>
        </p:nvSpPr>
        <p:spPr>
          <a:xfrm>
            <a:off x="12410018" y="-4296"/>
            <a:ext cx="2785533" cy="3046988"/>
          </a:xfrm>
          <a:prstGeom prst="rect">
            <a:avLst/>
          </a:prstGeom>
          <a:solidFill>
            <a:schemeClr val="accent4"/>
          </a:solidFill>
          <a:ln w="28575">
            <a:solidFill>
              <a:schemeClr val="accent3"/>
            </a:solidFill>
          </a:ln>
        </p:spPr>
        <p:txBody>
          <a:bodyPr>
            <a:spAutoFit/>
          </a:bodyPr>
          <a:lstStyle/>
          <a:p>
            <a:pPr fontAlgn="auto">
              <a:spcBef>
                <a:spcPts val="0"/>
              </a:spcBef>
              <a:spcAft>
                <a:spcPts val="0"/>
              </a:spcAft>
              <a:defRPr/>
            </a:pPr>
            <a:r>
              <a:rPr lang="en-US" sz="1800" b="1" i="0" dirty="0" smtClean="0">
                <a:solidFill>
                  <a:schemeClr val="bg1"/>
                </a:solidFill>
                <a:latin typeface="+mj-lt"/>
                <a:cs typeface="Arial" panose="020B0604020202020204" pitchFamily="34" charset="0"/>
              </a:rPr>
              <a:t>Oversized Content</a:t>
            </a:r>
            <a:endParaRPr lang="en-US" sz="1800" b="1" i="0" dirty="0">
              <a:solidFill>
                <a:schemeClr val="bg1"/>
              </a:solidFill>
              <a:latin typeface="+mj-lt"/>
              <a:cs typeface="Arial" panose="020B0604020202020204" pitchFamily="34" charset="0"/>
            </a:endParaRPr>
          </a:p>
          <a:p>
            <a:pPr fontAlgn="auto">
              <a:spcBef>
                <a:spcPts val="0"/>
              </a:spcBef>
              <a:spcAft>
                <a:spcPts val="0"/>
              </a:spcAft>
              <a:defRPr/>
            </a:pPr>
            <a:endParaRPr lang="en-US" sz="1800" dirty="0">
              <a:solidFill>
                <a:schemeClr val="bg1"/>
              </a:solidFill>
              <a:latin typeface="+mj-lt"/>
              <a:cs typeface="Arial" panose="020B0604020202020204" pitchFamily="34" charset="0"/>
            </a:endParaRPr>
          </a:p>
          <a:p>
            <a:pPr fontAlgn="auto">
              <a:spcBef>
                <a:spcPts val="0"/>
              </a:spcBef>
              <a:spcAft>
                <a:spcPts val="0"/>
              </a:spcAft>
              <a:defRPr/>
            </a:pPr>
            <a:r>
              <a:rPr lang="en-US" sz="1800" dirty="0" smtClean="0">
                <a:solidFill>
                  <a:schemeClr val="bg1"/>
                </a:solidFill>
                <a:latin typeface="+mj-lt"/>
                <a:cs typeface="Arial" panose="020B0604020202020204" pitchFamily="34" charset="0"/>
              </a:rPr>
              <a:t>This layout is</a:t>
            </a:r>
            <a:r>
              <a:rPr lang="en-US" sz="1800" baseline="0" dirty="0" smtClean="0">
                <a:solidFill>
                  <a:schemeClr val="bg1"/>
                </a:solidFill>
                <a:latin typeface="+mj-lt"/>
                <a:cs typeface="Arial" panose="020B0604020202020204" pitchFamily="34" charset="0"/>
              </a:rPr>
              <a:t> to</a:t>
            </a:r>
            <a:r>
              <a:rPr lang="en-US" sz="1800" dirty="0" smtClean="0">
                <a:solidFill>
                  <a:schemeClr val="bg1"/>
                </a:solidFill>
                <a:latin typeface="+mj-lt"/>
                <a:cs typeface="Arial" panose="020B0604020202020204" pitchFamily="34" charset="0"/>
              </a:rPr>
              <a:t> be used sparingly</a:t>
            </a:r>
            <a:r>
              <a:rPr lang="en-US" sz="1800" baseline="0" dirty="0" smtClean="0">
                <a:solidFill>
                  <a:schemeClr val="bg1"/>
                </a:solidFill>
                <a:latin typeface="+mj-lt"/>
                <a:cs typeface="Arial" panose="020B0604020202020204" pitchFamily="34" charset="0"/>
              </a:rPr>
              <a:t> as a last resort. </a:t>
            </a:r>
          </a:p>
          <a:p>
            <a:pPr fontAlgn="auto">
              <a:spcBef>
                <a:spcPts val="0"/>
              </a:spcBef>
              <a:spcAft>
                <a:spcPts val="0"/>
              </a:spcAft>
              <a:defRPr/>
            </a:pPr>
            <a:endParaRPr lang="en-US" sz="1800" u="sng" baseline="0" dirty="0" smtClean="0">
              <a:solidFill>
                <a:schemeClr val="bg1"/>
              </a:solidFill>
              <a:latin typeface="+mj-lt"/>
              <a:cs typeface="Arial" panose="020B0604020202020204" pitchFamily="34" charset="0"/>
            </a:endParaRPr>
          </a:p>
          <a:p>
            <a:pPr fontAlgn="auto">
              <a:spcBef>
                <a:spcPts val="0"/>
              </a:spcBef>
              <a:spcAft>
                <a:spcPts val="0"/>
              </a:spcAft>
              <a:defRPr/>
            </a:pPr>
            <a:r>
              <a:rPr lang="en-US" sz="1800" u="sng" baseline="0" dirty="0" smtClean="0">
                <a:solidFill>
                  <a:schemeClr val="bg1"/>
                </a:solidFill>
                <a:latin typeface="+mj-lt"/>
                <a:cs typeface="Arial" panose="020B0604020202020204" pitchFamily="34" charset="0"/>
              </a:rPr>
              <a:t>Never place content outside of the placeholder box – footer must always appear with proper margin space.</a:t>
            </a:r>
          </a:p>
          <a:p>
            <a:pPr fontAlgn="auto">
              <a:spcBef>
                <a:spcPts val="0"/>
              </a:spcBef>
              <a:spcAft>
                <a:spcPts val="0"/>
              </a:spcAft>
              <a:defRPr/>
            </a:pPr>
            <a:endParaRPr lang="en-US" sz="1200" dirty="0">
              <a:latin typeface="+mj-lt"/>
              <a:cs typeface="Arial" panose="020B0604020202020204" pitchFamily="34" charset="0"/>
            </a:endParaRPr>
          </a:p>
        </p:txBody>
      </p:sp>
      <p:sp>
        <p:nvSpPr>
          <p:cNvPr id="2" name="Rectangle 1"/>
          <p:cNvSpPr/>
          <p:nvPr/>
        </p:nvSpPr>
        <p:spPr>
          <a:xfrm>
            <a:off x="0" y="1"/>
            <a:ext cx="11589026" cy="1315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Box 11"/>
          <p:cNvSpPr txBox="1"/>
          <p:nvPr/>
        </p:nvSpPr>
        <p:spPr>
          <a:xfrm>
            <a:off x="12410019" y="3168650"/>
            <a:ext cx="2785533" cy="341632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Guidelines</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Use Brand theme colors ONLY.</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Do </a:t>
            </a:r>
            <a:r>
              <a:rPr lang="en-US" sz="1200" dirty="0">
                <a:latin typeface="+mj-lt"/>
                <a:cs typeface="Arial" panose="020B0604020202020204" pitchFamily="34" charset="0"/>
              </a:rPr>
              <a:t>not allow content to exceed space provided. Content should not extend beyond the </a:t>
            </a:r>
            <a:r>
              <a:rPr lang="en-US" sz="1200" dirty="0" smtClean="0">
                <a:latin typeface="+mj-lt"/>
                <a:cs typeface="Arial" panose="020B0604020202020204" pitchFamily="34" charset="0"/>
              </a:rPr>
              <a:t>green/blue </a:t>
            </a:r>
            <a:r>
              <a:rPr lang="en-US" sz="1200" dirty="0">
                <a:latin typeface="+mj-lt"/>
                <a:cs typeface="Arial" panose="020B0604020202020204" pitchFamily="34" charset="0"/>
              </a:rPr>
              <a:t>line/footer.</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Do not change colors of typography. Only incorporate colors labeled “theme colors” in graphs and charts. </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Only use “Arial” as the font for all </a:t>
            </a:r>
            <a:r>
              <a:rPr lang="en-US" sz="1200" dirty="0" smtClean="0">
                <a:latin typeface="+mj-lt"/>
                <a:cs typeface="Arial" panose="020B0604020202020204" pitchFamily="34" charset="0"/>
              </a:rPr>
              <a:t>text</a:t>
            </a:r>
            <a:r>
              <a:rPr lang="en-US" sz="1200" baseline="0" dirty="0" smtClean="0">
                <a:latin typeface="+mj-lt"/>
                <a:cs typeface="Arial" panose="020B0604020202020204" pitchFamily="34" charset="0"/>
              </a:rPr>
              <a:t> and never size under 16pt for presentations.</a:t>
            </a:r>
          </a:p>
          <a:p>
            <a:pPr fontAlgn="auto">
              <a:spcBef>
                <a:spcPts val="0"/>
              </a:spcBef>
              <a:spcAft>
                <a:spcPts val="0"/>
              </a:spcAft>
              <a:defRPr/>
            </a:pPr>
            <a:endParaRPr lang="en-US" sz="1200" baseline="0" dirty="0" smtClean="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p:txBody>
      </p:sp>
      <p:sp>
        <p:nvSpPr>
          <p:cNvPr id="11" name="Picture Placeholder 10"/>
          <p:cNvSpPr>
            <a:spLocks noGrp="1"/>
          </p:cNvSpPr>
          <p:nvPr>
            <p:ph type="pic" sz="quarter" idx="10"/>
          </p:nvPr>
        </p:nvSpPr>
        <p:spPr>
          <a:xfrm>
            <a:off x="0" y="-4762"/>
            <a:ext cx="12192000" cy="6127481"/>
          </a:xfrm>
          <a:solidFill>
            <a:srgbClr val="E0E0E0"/>
          </a:solidFill>
        </p:spPr>
        <p:txBody>
          <a:bodyPr/>
          <a:lstStyle>
            <a:lvl1pPr>
              <a:defRPr>
                <a:latin typeface="+mj-lt"/>
              </a:defRPr>
            </a:lvl1pPr>
          </a:lstStyle>
          <a:p>
            <a:r>
              <a:rPr lang="en-US" smtClean="0"/>
              <a:t>Click icon to add picture</a:t>
            </a:r>
            <a:endParaRPr lang="en-US"/>
          </a:p>
        </p:txBody>
      </p:sp>
    </p:spTree>
    <p:extLst>
      <p:ext uri="{BB962C8B-B14F-4D97-AF65-F5344CB8AC3E}">
        <p14:creationId xmlns:p14="http://schemas.microsoft.com/office/powerpoint/2010/main" val="24808531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idescreen Video Layout-Blue">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0" y="1"/>
            <a:ext cx="12192000" cy="6669740"/>
          </a:xfrm>
          <a:prstGeom prst="rect">
            <a:avLst/>
          </a:prstGeom>
          <a:gradFill>
            <a:gsLst>
              <a:gs pos="0">
                <a:srgbClr val="131E2A"/>
              </a:gs>
              <a:gs pos="74000">
                <a:srgbClr val="1B516A"/>
              </a:gs>
              <a:gs pos="83000">
                <a:srgbClr val="1B516A"/>
              </a:gs>
              <a:gs pos="100000">
                <a:srgbClr val="131E2A"/>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a:extLst>
              <a:ext uri="{FF2B5EF4-FFF2-40B4-BE49-F238E27FC236}">
                <a16:creationId xmlns:a16="http://schemas.microsoft.com/office/drawing/2014/main" id="{9CAF4A2F-B75C-2A43-BDDB-6888B5E9564B}"/>
              </a:ext>
            </a:extLst>
          </p:cNvPr>
          <p:cNvSpPr/>
          <p:nvPr/>
        </p:nvSpPr>
        <p:spPr>
          <a:xfrm>
            <a:off x="0" y="6767095"/>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14" name="Rectangle 13">
            <a:extLst>
              <a:ext uri="{FF2B5EF4-FFF2-40B4-BE49-F238E27FC236}">
                <a16:creationId xmlns:a16="http://schemas.microsoft.com/office/drawing/2014/main" id="{E7FDE37D-1A64-1444-B5A5-700F63B56BCA}"/>
              </a:ext>
            </a:extLst>
          </p:cNvPr>
          <p:cNvSpPr/>
          <p:nvPr/>
        </p:nvSpPr>
        <p:spPr>
          <a:xfrm>
            <a:off x="601884" y="6767095"/>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17" name="Rectangle 16">
            <a:extLst>
              <a:ext uri="{FF2B5EF4-FFF2-40B4-BE49-F238E27FC236}">
                <a16:creationId xmlns:a16="http://schemas.microsoft.com/office/drawing/2014/main" id="{9CAF4A2F-B75C-2A43-BDDB-6888B5E9564B}"/>
              </a:ext>
            </a:extLst>
          </p:cNvPr>
          <p:cNvSpPr/>
          <p:nvPr/>
        </p:nvSpPr>
        <p:spPr>
          <a:xfrm>
            <a:off x="0" y="6767095"/>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18" name="Rectangle 17">
            <a:extLst>
              <a:ext uri="{FF2B5EF4-FFF2-40B4-BE49-F238E27FC236}">
                <a16:creationId xmlns:a16="http://schemas.microsoft.com/office/drawing/2014/main" id="{E7FDE37D-1A64-1444-B5A5-700F63B56BCA}"/>
              </a:ext>
            </a:extLst>
          </p:cNvPr>
          <p:cNvSpPr/>
          <p:nvPr/>
        </p:nvSpPr>
        <p:spPr>
          <a:xfrm>
            <a:off x="601884" y="6767095"/>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15" name="Rectangle 14">
            <a:extLst>
              <a:ext uri="{FF2B5EF4-FFF2-40B4-BE49-F238E27FC236}">
                <a16:creationId xmlns:a16="http://schemas.microsoft.com/office/drawing/2014/main" id="{9CAF4A2F-B75C-2A43-BDDB-6888B5E9564B}"/>
              </a:ext>
            </a:extLst>
          </p:cNvPr>
          <p:cNvSpPr/>
          <p:nvPr userDrawn="1"/>
        </p:nvSpPr>
        <p:spPr>
          <a:xfrm>
            <a:off x="0" y="6767095"/>
            <a:ext cx="518160" cy="101065"/>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16" name="Rectangle 15">
            <a:extLst>
              <a:ext uri="{FF2B5EF4-FFF2-40B4-BE49-F238E27FC236}">
                <a16:creationId xmlns:a16="http://schemas.microsoft.com/office/drawing/2014/main" id="{E7FDE37D-1A64-1444-B5A5-700F63B56BCA}"/>
              </a:ext>
            </a:extLst>
          </p:cNvPr>
          <p:cNvSpPr/>
          <p:nvPr userDrawn="1"/>
        </p:nvSpPr>
        <p:spPr>
          <a:xfrm>
            <a:off x="601884" y="6767095"/>
            <a:ext cx="11590115" cy="10106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20" name="Media Placeholder 2"/>
          <p:cNvSpPr>
            <a:spLocks noGrp="1"/>
          </p:cNvSpPr>
          <p:nvPr>
            <p:ph type="media" sz="quarter" idx="12" hasCustomPrompt="1"/>
          </p:nvPr>
        </p:nvSpPr>
        <p:spPr>
          <a:xfrm>
            <a:off x="1473170" y="1166272"/>
            <a:ext cx="9245660" cy="5200684"/>
          </a:xfrm>
          <a:effectLst>
            <a:outerShdw blurRad="127000" dist="25400" sx="101000" sy="101000" algn="ctr" rotWithShape="0">
              <a:prstClr val="black">
                <a:alpha val="27000"/>
              </a:prstClr>
            </a:outerShdw>
          </a:effectLst>
        </p:spPr>
        <p:txBody>
          <a:bodyPr/>
          <a:lstStyle>
            <a:lvl1pPr algn="ctr">
              <a:defRPr>
                <a:solidFill>
                  <a:schemeClr val="bg1"/>
                </a:solidFill>
                <a:latin typeface="+mj-lt"/>
              </a:defRPr>
            </a:lvl1pPr>
          </a:lstStyle>
          <a:p>
            <a:r>
              <a:rPr lang="en-US" dirty="0" smtClean="0"/>
              <a:t>Click icon to add video</a:t>
            </a:r>
            <a:endParaRPr lang="en-US" dirty="0"/>
          </a:p>
        </p:txBody>
      </p:sp>
      <p:sp>
        <p:nvSpPr>
          <p:cNvPr id="21" name="Title 1"/>
          <p:cNvSpPr>
            <a:spLocks noGrp="1"/>
          </p:cNvSpPr>
          <p:nvPr>
            <p:ph type="title" hasCustomPrompt="1"/>
          </p:nvPr>
        </p:nvSpPr>
        <p:spPr>
          <a:xfrm>
            <a:off x="1459412" y="245646"/>
            <a:ext cx="8897715" cy="674981"/>
          </a:xfrm>
        </p:spPr>
        <p:txBody>
          <a:bodyPr/>
          <a:lstStyle>
            <a:lvl1pPr>
              <a:defRPr sz="2800" baseline="0">
                <a:solidFill>
                  <a:schemeClr val="bg1"/>
                </a:solidFill>
                <a:latin typeface="+mj-lt"/>
              </a:defRPr>
            </a:lvl1pPr>
          </a:lstStyle>
          <a:p>
            <a:r>
              <a:rPr lang="en-US" altLang="en-US" dirty="0" smtClean="0"/>
              <a:t>Your Slide Title Here</a:t>
            </a:r>
            <a:endParaRPr lang="en-US" altLang="en-US" dirty="0"/>
          </a:p>
        </p:txBody>
      </p:sp>
      <p:sp>
        <p:nvSpPr>
          <p:cNvPr id="22" name="TextBox 21">
            <a:extLst>
              <a:ext uri="{FF2B5EF4-FFF2-40B4-BE49-F238E27FC236}">
                <a16:creationId xmlns:a16="http://schemas.microsoft.com/office/drawing/2014/main" id="{1A68D4A0-B1D0-9E47-84EB-79B52E51DB63}"/>
              </a:ext>
            </a:extLst>
          </p:cNvPr>
          <p:cNvSpPr txBox="1"/>
          <p:nvPr userDrawn="1"/>
        </p:nvSpPr>
        <p:spPr>
          <a:xfrm>
            <a:off x="12405449" y="2366"/>
            <a:ext cx="2785533" cy="249299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smtClean="0">
                <a:latin typeface="+mj-lt"/>
                <a:cs typeface="Arial" panose="020B0604020202020204" pitchFamily="34" charset="0"/>
              </a:rPr>
              <a:t>Video Playback Slide </a:t>
            </a:r>
            <a:r>
              <a:rPr lang="en-US" sz="1200" b="1" i="0" dirty="0">
                <a:latin typeface="+mj-lt"/>
                <a:cs typeface="Arial" panose="020B0604020202020204" pitchFamily="34" charset="0"/>
              </a:rPr>
              <a:t>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The background image must be replaced to use this page. </a:t>
            </a:r>
            <a:r>
              <a:rPr lang="en-US" sz="1200" dirty="0" smtClean="0">
                <a:latin typeface="+mj-lt"/>
                <a:cs typeface="Arial" panose="020B0604020202020204" pitchFamily="34" charset="0"/>
              </a:rPr>
              <a:t>Click </a:t>
            </a:r>
            <a:r>
              <a:rPr lang="en-US" sz="1200" dirty="0">
                <a:latin typeface="+mj-lt"/>
                <a:cs typeface="Arial" panose="020B0604020202020204" pitchFamily="34" charset="0"/>
              </a:rPr>
              <a:t>the </a:t>
            </a:r>
            <a:r>
              <a:rPr lang="en-US" sz="1200" dirty="0" smtClean="0">
                <a:latin typeface="+mj-lt"/>
                <a:cs typeface="Arial" panose="020B0604020202020204" pitchFamily="34" charset="0"/>
              </a:rPr>
              <a:t>icon </a:t>
            </a:r>
            <a:r>
              <a:rPr lang="en-US" sz="1200" dirty="0">
                <a:latin typeface="+mj-lt"/>
                <a:cs typeface="Arial" panose="020B0604020202020204" pitchFamily="34" charset="0"/>
              </a:rPr>
              <a:t>and select </a:t>
            </a:r>
            <a:r>
              <a:rPr lang="en-US" sz="1200" dirty="0" smtClean="0">
                <a:latin typeface="+mj-lt"/>
                <a:cs typeface="Arial" panose="020B0604020202020204" pitchFamily="34" charset="0"/>
              </a:rPr>
              <a:t>your video source, choose your file and click “insert”.</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Best</a:t>
            </a:r>
            <a:r>
              <a:rPr lang="en-US" sz="1200" baseline="0" dirty="0" smtClean="0">
                <a:latin typeface="+mj-lt"/>
                <a:cs typeface="Arial" panose="020B0604020202020204" pitchFamily="34" charset="0"/>
              </a:rPr>
              <a:t> practice is to use </a:t>
            </a:r>
            <a:r>
              <a:rPr lang="en-US" sz="1200" b="1" baseline="0" dirty="0" smtClean="0">
                <a:latin typeface="+mj-lt"/>
                <a:cs typeface="Arial" panose="020B0604020202020204" pitchFamily="34" charset="0"/>
              </a:rPr>
              <a:t>a file saved locally on the computer </a:t>
            </a:r>
            <a:r>
              <a:rPr lang="en-US" sz="1200" baseline="0" dirty="0" smtClean="0">
                <a:latin typeface="+mj-lt"/>
                <a:cs typeface="Arial" panose="020B0604020202020204" pitchFamily="34" charset="0"/>
              </a:rPr>
              <a:t>to avoid technology and/or internet failure during presentation.</a:t>
            </a:r>
            <a:endParaRPr lang="en-US" sz="1200" dirty="0" smtClean="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b="0" dirty="0" smtClean="0">
                <a:latin typeface="+mj-lt"/>
                <a:cs typeface="Arial" panose="020B0604020202020204" pitchFamily="34" charset="0"/>
              </a:rPr>
              <a:t>Do not insert any text on this slide.</a:t>
            </a:r>
            <a:endParaRPr lang="en-US" sz="1200" b="0" dirty="0">
              <a:latin typeface="+mj-lt"/>
              <a:cs typeface="Arial" panose="020B0604020202020204" pitchFamily="34" charset="0"/>
            </a:endParaRPr>
          </a:p>
        </p:txBody>
      </p:sp>
      <p:sp>
        <p:nvSpPr>
          <p:cNvPr id="23" name="TextBox 22">
            <a:extLst>
              <a:ext uri="{FF2B5EF4-FFF2-40B4-BE49-F238E27FC236}">
                <a16:creationId xmlns:a16="http://schemas.microsoft.com/office/drawing/2014/main" id="{AB1E66E2-1EC7-A34E-BF5D-EC37ABD0B36E}"/>
              </a:ext>
            </a:extLst>
          </p:cNvPr>
          <p:cNvSpPr txBox="1"/>
          <p:nvPr userDrawn="1"/>
        </p:nvSpPr>
        <p:spPr>
          <a:xfrm>
            <a:off x="12405448" y="5382100"/>
            <a:ext cx="2785533" cy="1384995"/>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Guidelines</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Do not allow content to exceed space provided. </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Use this layout for embedded video</a:t>
            </a:r>
            <a:r>
              <a:rPr lang="en-US" sz="1200" baseline="0" dirty="0" smtClean="0">
                <a:latin typeface="+mj-lt"/>
                <a:cs typeface="Arial" panose="020B0604020202020204" pitchFamily="34" charset="0"/>
              </a:rPr>
              <a:t> playback only.</a:t>
            </a:r>
            <a:endParaRPr lang="en-US" sz="1200" dirty="0">
              <a:latin typeface="+mj-lt"/>
              <a:cs typeface="Arial" panose="020B0604020202020204" pitchFamily="34" charset="0"/>
            </a:endParaRPr>
          </a:p>
        </p:txBody>
      </p:sp>
    </p:spTree>
    <p:extLst>
      <p:ext uri="{BB962C8B-B14F-4D97-AF65-F5344CB8AC3E}">
        <p14:creationId xmlns:p14="http://schemas.microsoft.com/office/powerpoint/2010/main" val="12981234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idescreen Video Layout-Green">
    <p:bg>
      <p:bgPr>
        <a:solidFill>
          <a:srgbClr val="FFFFFF"/>
        </a:solidFill>
        <a:effectLst/>
      </p:bgPr>
    </p:bg>
    <p:spTree>
      <p:nvGrpSpPr>
        <p:cNvPr id="1" name=""/>
        <p:cNvGrpSpPr/>
        <p:nvPr/>
      </p:nvGrpSpPr>
      <p:grpSpPr>
        <a:xfrm>
          <a:off x="0" y="0"/>
          <a:ext cx="0" cy="0"/>
          <a:chOff x="0" y="0"/>
          <a:chExt cx="0" cy="0"/>
        </a:xfrm>
      </p:grpSpPr>
      <p:sp>
        <p:nvSpPr>
          <p:cNvPr id="21" name="Rectangle 20"/>
          <p:cNvSpPr/>
          <p:nvPr userDrawn="1"/>
        </p:nvSpPr>
        <p:spPr>
          <a:xfrm>
            <a:off x="-1" y="0"/>
            <a:ext cx="12192000" cy="6669741"/>
          </a:xfrm>
          <a:prstGeom prst="rect">
            <a:avLst/>
          </a:prstGeom>
          <a:gradFill>
            <a:gsLst>
              <a:gs pos="0">
                <a:schemeClr val="accent2">
                  <a:lumMod val="50000"/>
                </a:schemeClr>
              </a:gs>
              <a:gs pos="74000">
                <a:schemeClr val="accent2">
                  <a:lumMod val="75000"/>
                </a:schemeClr>
              </a:gs>
              <a:gs pos="83000">
                <a:schemeClr val="accent2">
                  <a:lumMod val="75000"/>
                </a:schemeClr>
              </a:gs>
              <a:gs pos="100000">
                <a:schemeClr val="accent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Rectangle 14"/>
          <p:cNvSpPr/>
          <p:nvPr/>
        </p:nvSpPr>
        <p:spPr>
          <a:xfrm>
            <a:off x="-1" y="0"/>
            <a:ext cx="12192000" cy="6669741"/>
          </a:xfrm>
          <a:prstGeom prst="rect">
            <a:avLst/>
          </a:prstGeom>
          <a:gradFill>
            <a:gsLst>
              <a:gs pos="0">
                <a:schemeClr val="accent2">
                  <a:lumMod val="50000"/>
                </a:schemeClr>
              </a:gs>
              <a:gs pos="74000">
                <a:schemeClr val="accent2">
                  <a:lumMod val="75000"/>
                </a:schemeClr>
              </a:gs>
              <a:gs pos="83000">
                <a:schemeClr val="accent2">
                  <a:lumMod val="75000"/>
                </a:schemeClr>
              </a:gs>
              <a:gs pos="100000">
                <a:schemeClr val="accent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7" name="Picture 6"/>
          <p:cNvPicPr>
            <a:picLocks noChangeAspect="1"/>
          </p:cNvPicPr>
          <p:nvPr/>
        </p:nvPicPr>
        <p:blipFill>
          <a:blip r:embed="rId2" cstate="print">
            <a:duotone>
              <a:prstClr val="black"/>
              <a:srgbClr val="CDD1DB">
                <a:tint val="45000"/>
                <a:satMod val="400000"/>
              </a:srgbClr>
            </a:duotone>
            <a:extLst>
              <a:ext uri="{28A0092B-C50C-407E-A947-70E740481C1C}">
                <a14:useLocalDpi xmlns:a14="http://schemas.microsoft.com/office/drawing/2010/main"/>
              </a:ext>
            </a:extLst>
          </a:blip>
          <a:stretch>
            <a:fillRect/>
          </a:stretch>
        </p:blipFill>
        <p:spPr>
          <a:xfrm>
            <a:off x="10692452" y="565092"/>
            <a:ext cx="1280481" cy="351421"/>
          </a:xfrm>
          <a:prstGeom prst="rect">
            <a:avLst/>
          </a:prstGeom>
        </p:spPr>
      </p:pic>
      <p:sp>
        <p:nvSpPr>
          <p:cNvPr id="10" name="TextBox 9">
            <a:extLst>
              <a:ext uri="{FF2B5EF4-FFF2-40B4-BE49-F238E27FC236}">
                <a16:creationId xmlns:a16="http://schemas.microsoft.com/office/drawing/2014/main" id="{1A68D4A0-B1D0-9E47-84EB-79B52E51DB63}"/>
              </a:ext>
            </a:extLst>
          </p:cNvPr>
          <p:cNvSpPr txBox="1"/>
          <p:nvPr/>
        </p:nvSpPr>
        <p:spPr>
          <a:xfrm>
            <a:off x="12405449" y="2366"/>
            <a:ext cx="2785533" cy="249299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smtClean="0">
                <a:latin typeface="+mj-lt"/>
                <a:cs typeface="Arial" panose="020B0604020202020204" pitchFamily="34" charset="0"/>
              </a:rPr>
              <a:t>Video Playback Slide </a:t>
            </a:r>
            <a:r>
              <a:rPr lang="en-US" sz="1200" b="1" i="0" dirty="0">
                <a:latin typeface="+mj-lt"/>
                <a:cs typeface="Arial" panose="020B0604020202020204" pitchFamily="34" charset="0"/>
              </a:rPr>
              <a:t>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The background image must be replaced to use this page. </a:t>
            </a:r>
            <a:r>
              <a:rPr lang="en-US" sz="1200" dirty="0" smtClean="0">
                <a:latin typeface="+mj-lt"/>
                <a:cs typeface="Arial" panose="020B0604020202020204" pitchFamily="34" charset="0"/>
              </a:rPr>
              <a:t>Click </a:t>
            </a:r>
            <a:r>
              <a:rPr lang="en-US" sz="1200" dirty="0">
                <a:latin typeface="+mj-lt"/>
                <a:cs typeface="Arial" panose="020B0604020202020204" pitchFamily="34" charset="0"/>
              </a:rPr>
              <a:t>the </a:t>
            </a:r>
            <a:r>
              <a:rPr lang="en-US" sz="1200" dirty="0" smtClean="0">
                <a:latin typeface="+mj-lt"/>
                <a:cs typeface="Arial" panose="020B0604020202020204" pitchFamily="34" charset="0"/>
              </a:rPr>
              <a:t>icon </a:t>
            </a:r>
            <a:r>
              <a:rPr lang="en-US" sz="1200" dirty="0">
                <a:latin typeface="+mj-lt"/>
                <a:cs typeface="Arial" panose="020B0604020202020204" pitchFamily="34" charset="0"/>
              </a:rPr>
              <a:t>and select </a:t>
            </a:r>
            <a:r>
              <a:rPr lang="en-US" sz="1200" dirty="0" smtClean="0">
                <a:latin typeface="+mj-lt"/>
                <a:cs typeface="Arial" panose="020B0604020202020204" pitchFamily="34" charset="0"/>
              </a:rPr>
              <a:t>your video source, choose your file and click “insert”.</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Best</a:t>
            </a:r>
            <a:r>
              <a:rPr lang="en-US" sz="1200" baseline="0" dirty="0" smtClean="0">
                <a:latin typeface="+mj-lt"/>
                <a:cs typeface="Arial" panose="020B0604020202020204" pitchFamily="34" charset="0"/>
              </a:rPr>
              <a:t> practice is to use </a:t>
            </a:r>
            <a:r>
              <a:rPr lang="en-US" sz="1200" b="1" baseline="0" dirty="0" smtClean="0">
                <a:latin typeface="+mj-lt"/>
                <a:cs typeface="Arial" panose="020B0604020202020204" pitchFamily="34" charset="0"/>
              </a:rPr>
              <a:t>a file saved locally on the computer </a:t>
            </a:r>
            <a:r>
              <a:rPr lang="en-US" sz="1200" baseline="0" dirty="0" smtClean="0">
                <a:latin typeface="+mj-lt"/>
                <a:cs typeface="Arial" panose="020B0604020202020204" pitchFamily="34" charset="0"/>
              </a:rPr>
              <a:t>to avoid technology and/or internet failure during presentation.</a:t>
            </a:r>
            <a:endParaRPr lang="en-US" sz="1200" dirty="0" smtClean="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b="0" dirty="0" smtClean="0">
                <a:latin typeface="+mj-lt"/>
                <a:cs typeface="Arial" panose="020B0604020202020204" pitchFamily="34" charset="0"/>
              </a:rPr>
              <a:t>Do not insert any text on this slide.</a:t>
            </a:r>
            <a:endParaRPr lang="en-US" sz="1200" b="0" dirty="0">
              <a:latin typeface="+mj-lt"/>
              <a:cs typeface="Arial" panose="020B0604020202020204" pitchFamily="34" charset="0"/>
            </a:endParaRPr>
          </a:p>
        </p:txBody>
      </p:sp>
      <p:sp>
        <p:nvSpPr>
          <p:cNvPr id="11" name="TextBox 10">
            <a:extLst>
              <a:ext uri="{FF2B5EF4-FFF2-40B4-BE49-F238E27FC236}">
                <a16:creationId xmlns:a16="http://schemas.microsoft.com/office/drawing/2014/main" id="{AB1E66E2-1EC7-A34E-BF5D-EC37ABD0B36E}"/>
              </a:ext>
            </a:extLst>
          </p:cNvPr>
          <p:cNvSpPr txBox="1"/>
          <p:nvPr/>
        </p:nvSpPr>
        <p:spPr>
          <a:xfrm>
            <a:off x="12405448" y="5382100"/>
            <a:ext cx="2785533" cy="1384995"/>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Guidelines</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Do not allow content to exceed space provided. </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Use this layout for embedded video</a:t>
            </a:r>
            <a:r>
              <a:rPr lang="en-US" sz="1200" baseline="0" dirty="0" smtClean="0">
                <a:latin typeface="+mj-lt"/>
                <a:cs typeface="Arial" panose="020B0604020202020204" pitchFamily="34" charset="0"/>
              </a:rPr>
              <a:t> playback only.</a:t>
            </a:r>
            <a:endParaRPr lang="en-US" sz="1200" dirty="0">
              <a:latin typeface="+mj-lt"/>
              <a:cs typeface="Arial" panose="020B0604020202020204" pitchFamily="34" charset="0"/>
            </a:endParaRPr>
          </a:p>
        </p:txBody>
      </p:sp>
      <p:sp>
        <p:nvSpPr>
          <p:cNvPr id="12" name="Media Placeholder 2"/>
          <p:cNvSpPr>
            <a:spLocks noGrp="1"/>
          </p:cNvSpPr>
          <p:nvPr>
            <p:ph type="media" sz="quarter" idx="11" hasCustomPrompt="1"/>
          </p:nvPr>
        </p:nvSpPr>
        <p:spPr>
          <a:xfrm>
            <a:off x="618353" y="573741"/>
            <a:ext cx="9855033" cy="5543456"/>
          </a:xfrm>
          <a:effectLst>
            <a:outerShdw blurRad="127000" dist="25400" sx="101000" sy="101000" algn="ctr" rotWithShape="0">
              <a:prstClr val="black">
                <a:alpha val="27000"/>
              </a:prstClr>
            </a:outerShdw>
          </a:effectLst>
        </p:spPr>
        <p:txBody>
          <a:bodyPr/>
          <a:lstStyle>
            <a:lvl1pPr algn="ctr">
              <a:defRPr>
                <a:solidFill>
                  <a:schemeClr val="bg1"/>
                </a:solidFill>
                <a:latin typeface="+mj-lt"/>
              </a:defRPr>
            </a:lvl1pPr>
          </a:lstStyle>
          <a:p>
            <a:r>
              <a:rPr lang="en-US" dirty="0" smtClean="0"/>
              <a:t>Click icon to add video</a:t>
            </a:r>
            <a:endParaRPr lang="en-US" dirty="0"/>
          </a:p>
        </p:txBody>
      </p:sp>
      <p:sp>
        <p:nvSpPr>
          <p:cNvPr id="13" name="Rectangle 12">
            <a:extLst>
              <a:ext uri="{FF2B5EF4-FFF2-40B4-BE49-F238E27FC236}">
                <a16:creationId xmlns:a16="http://schemas.microsoft.com/office/drawing/2014/main" id="{9CAF4A2F-B75C-2A43-BDDB-6888B5E9564B}"/>
              </a:ext>
            </a:extLst>
          </p:cNvPr>
          <p:cNvSpPr/>
          <p:nvPr/>
        </p:nvSpPr>
        <p:spPr>
          <a:xfrm>
            <a:off x="0" y="6767095"/>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14" name="Rectangle 13">
            <a:extLst>
              <a:ext uri="{FF2B5EF4-FFF2-40B4-BE49-F238E27FC236}">
                <a16:creationId xmlns:a16="http://schemas.microsoft.com/office/drawing/2014/main" id="{E7FDE37D-1A64-1444-B5A5-700F63B56BCA}"/>
              </a:ext>
            </a:extLst>
          </p:cNvPr>
          <p:cNvSpPr/>
          <p:nvPr/>
        </p:nvSpPr>
        <p:spPr>
          <a:xfrm>
            <a:off x="601884" y="6767095"/>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28526" y="5816420"/>
            <a:ext cx="1014702" cy="313591"/>
          </a:xfrm>
          <a:prstGeom prst="rect">
            <a:avLst/>
          </a:prstGeom>
        </p:spPr>
      </p:pic>
      <p:sp>
        <p:nvSpPr>
          <p:cNvPr id="17" name="TextBox 16">
            <a:extLst>
              <a:ext uri="{FF2B5EF4-FFF2-40B4-BE49-F238E27FC236}">
                <a16:creationId xmlns:a16="http://schemas.microsoft.com/office/drawing/2014/main" id="{6605460B-BD07-5141-AADE-F9DFD41CF99B}"/>
              </a:ext>
            </a:extLst>
          </p:cNvPr>
          <p:cNvSpPr txBox="1"/>
          <p:nvPr/>
        </p:nvSpPr>
        <p:spPr bwMode="auto">
          <a:xfrm>
            <a:off x="10807389" y="5527451"/>
            <a:ext cx="10506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00" i="0" dirty="0">
                <a:solidFill>
                  <a:schemeClr val="bg1"/>
                </a:solidFill>
                <a:latin typeface="+mj-lt"/>
              </a:rPr>
              <a:t>Official pediatric teaching </a:t>
            </a:r>
            <a:br>
              <a:rPr lang="en-US" sz="700" i="0" dirty="0">
                <a:solidFill>
                  <a:schemeClr val="bg1"/>
                </a:solidFill>
                <a:latin typeface="+mj-lt"/>
              </a:rPr>
            </a:br>
            <a:r>
              <a:rPr lang="en-US" sz="700" i="0" dirty="0">
                <a:solidFill>
                  <a:schemeClr val="bg1"/>
                </a:solidFill>
                <a:latin typeface="+mj-lt"/>
              </a:rPr>
              <a:t>hospital of</a:t>
            </a:r>
          </a:p>
          <a:p>
            <a:pPr algn="r"/>
            <a:endParaRPr lang="en-US" sz="700" b="0" dirty="0">
              <a:solidFill>
                <a:schemeClr val="bg1"/>
              </a:solidFill>
              <a:latin typeface="+mj-lt"/>
              <a:ea typeface="Verdana" pitchFamily="34" charset="0"/>
              <a:cs typeface="Verdana" pitchFamily="34" charset="0"/>
            </a:endParaRPr>
          </a:p>
        </p:txBody>
      </p:sp>
      <p:sp>
        <p:nvSpPr>
          <p:cNvPr id="18" name="Rectangle 17"/>
          <p:cNvSpPr/>
          <p:nvPr/>
        </p:nvSpPr>
        <p:spPr>
          <a:xfrm>
            <a:off x="-1" y="0"/>
            <a:ext cx="12192000" cy="6669741"/>
          </a:xfrm>
          <a:prstGeom prst="rect">
            <a:avLst/>
          </a:prstGeom>
          <a:gradFill>
            <a:gsLst>
              <a:gs pos="0">
                <a:schemeClr val="accent3">
                  <a:lumMod val="50000"/>
                </a:schemeClr>
              </a:gs>
              <a:gs pos="74000">
                <a:schemeClr val="accent3">
                  <a:lumMod val="75000"/>
                </a:schemeClr>
              </a:gs>
              <a:gs pos="83000">
                <a:schemeClr val="accent3">
                  <a:lumMod val="75000"/>
                </a:schemeClr>
              </a:gs>
              <a:gs pos="100000">
                <a:schemeClr val="accent3">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a:extLst>
              <a:ext uri="{FF2B5EF4-FFF2-40B4-BE49-F238E27FC236}">
                <a16:creationId xmlns:a16="http://schemas.microsoft.com/office/drawing/2014/main" id="{9CAF4A2F-B75C-2A43-BDDB-6888B5E9564B}"/>
              </a:ext>
            </a:extLst>
          </p:cNvPr>
          <p:cNvSpPr/>
          <p:nvPr/>
        </p:nvSpPr>
        <p:spPr>
          <a:xfrm>
            <a:off x="0" y="6767095"/>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20" name="Rectangle 19">
            <a:extLst>
              <a:ext uri="{FF2B5EF4-FFF2-40B4-BE49-F238E27FC236}">
                <a16:creationId xmlns:a16="http://schemas.microsoft.com/office/drawing/2014/main" id="{E7FDE37D-1A64-1444-B5A5-700F63B56BCA}"/>
              </a:ext>
            </a:extLst>
          </p:cNvPr>
          <p:cNvSpPr/>
          <p:nvPr/>
        </p:nvSpPr>
        <p:spPr>
          <a:xfrm>
            <a:off x="601884" y="6767095"/>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22" name="Rectangle 21">
            <a:extLst>
              <a:ext uri="{FF2B5EF4-FFF2-40B4-BE49-F238E27FC236}">
                <a16:creationId xmlns:a16="http://schemas.microsoft.com/office/drawing/2014/main" id="{9CAF4A2F-B75C-2A43-BDDB-6888B5E9564B}"/>
              </a:ext>
            </a:extLst>
          </p:cNvPr>
          <p:cNvSpPr/>
          <p:nvPr userDrawn="1"/>
        </p:nvSpPr>
        <p:spPr>
          <a:xfrm>
            <a:off x="0" y="6767095"/>
            <a:ext cx="518160" cy="101065"/>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23" name="Rectangle 22">
            <a:extLst>
              <a:ext uri="{FF2B5EF4-FFF2-40B4-BE49-F238E27FC236}">
                <a16:creationId xmlns:a16="http://schemas.microsoft.com/office/drawing/2014/main" id="{E7FDE37D-1A64-1444-B5A5-700F63B56BCA}"/>
              </a:ext>
            </a:extLst>
          </p:cNvPr>
          <p:cNvSpPr/>
          <p:nvPr userDrawn="1"/>
        </p:nvSpPr>
        <p:spPr>
          <a:xfrm>
            <a:off x="601884" y="6767095"/>
            <a:ext cx="11590115" cy="10106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26" name="Media Placeholder 2"/>
          <p:cNvSpPr>
            <a:spLocks noGrp="1" noChangeAspect="1"/>
          </p:cNvSpPr>
          <p:nvPr>
            <p:ph type="media" sz="quarter" idx="12" hasCustomPrompt="1"/>
          </p:nvPr>
        </p:nvSpPr>
        <p:spPr>
          <a:xfrm>
            <a:off x="1473170" y="1166272"/>
            <a:ext cx="9245660" cy="5200684"/>
          </a:xfrm>
          <a:effectLst>
            <a:outerShdw blurRad="127000" dist="25400" sx="101000" sy="101000" algn="ctr" rotWithShape="0">
              <a:prstClr val="black">
                <a:alpha val="27000"/>
              </a:prstClr>
            </a:outerShdw>
          </a:effectLst>
        </p:spPr>
        <p:txBody>
          <a:bodyPr/>
          <a:lstStyle>
            <a:lvl1pPr algn="ctr">
              <a:defRPr>
                <a:solidFill>
                  <a:schemeClr val="bg1"/>
                </a:solidFill>
                <a:latin typeface="+mj-lt"/>
              </a:defRPr>
            </a:lvl1pPr>
          </a:lstStyle>
          <a:p>
            <a:r>
              <a:rPr lang="en-US" dirty="0" smtClean="0"/>
              <a:t>Click icon to add video</a:t>
            </a:r>
            <a:endParaRPr lang="en-US" dirty="0"/>
          </a:p>
        </p:txBody>
      </p:sp>
      <p:sp>
        <p:nvSpPr>
          <p:cNvPr id="29" name="Title 1"/>
          <p:cNvSpPr>
            <a:spLocks noGrp="1"/>
          </p:cNvSpPr>
          <p:nvPr>
            <p:ph type="title" hasCustomPrompt="1"/>
          </p:nvPr>
        </p:nvSpPr>
        <p:spPr>
          <a:xfrm>
            <a:off x="1459412" y="245646"/>
            <a:ext cx="8897715" cy="674981"/>
          </a:xfrm>
        </p:spPr>
        <p:txBody>
          <a:bodyPr/>
          <a:lstStyle>
            <a:lvl1pPr>
              <a:defRPr sz="2800" baseline="0">
                <a:solidFill>
                  <a:schemeClr val="bg1"/>
                </a:solidFill>
                <a:latin typeface="+mj-lt"/>
              </a:defRPr>
            </a:lvl1pPr>
          </a:lstStyle>
          <a:p>
            <a:r>
              <a:rPr lang="en-US" altLang="en-US" dirty="0" smtClean="0"/>
              <a:t>Your Slide Title Here</a:t>
            </a:r>
            <a:endParaRPr lang="en-US" altLang="en-US" dirty="0"/>
          </a:p>
        </p:txBody>
      </p:sp>
    </p:spTree>
    <p:extLst>
      <p:ext uri="{BB962C8B-B14F-4D97-AF65-F5344CB8AC3E}">
        <p14:creationId xmlns:p14="http://schemas.microsoft.com/office/powerpoint/2010/main" val="3377472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Widescreen Video Layout-Green">
    <p:bg>
      <p:bgPr>
        <a:solidFill>
          <a:srgbClr val="FFFFFF"/>
        </a:solidFill>
        <a:effectLst/>
      </p:bgPr>
    </p:bg>
    <p:spTree>
      <p:nvGrpSpPr>
        <p:cNvPr id="1" name=""/>
        <p:cNvGrpSpPr/>
        <p:nvPr/>
      </p:nvGrpSpPr>
      <p:grpSpPr>
        <a:xfrm>
          <a:off x="0" y="0"/>
          <a:ext cx="0" cy="0"/>
          <a:chOff x="0" y="0"/>
          <a:chExt cx="0" cy="0"/>
        </a:xfrm>
      </p:grpSpPr>
      <p:sp>
        <p:nvSpPr>
          <p:cNvPr id="21" name="Rectangle 20"/>
          <p:cNvSpPr/>
          <p:nvPr userDrawn="1"/>
        </p:nvSpPr>
        <p:spPr>
          <a:xfrm>
            <a:off x="-1" y="0"/>
            <a:ext cx="12192000" cy="6669741"/>
          </a:xfrm>
          <a:prstGeom prst="rect">
            <a:avLst/>
          </a:prstGeom>
          <a:gradFill>
            <a:gsLst>
              <a:gs pos="0">
                <a:schemeClr val="accent2">
                  <a:lumMod val="50000"/>
                </a:schemeClr>
              </a:gs>
              <a:gs pos="74000">
                <a:schemeClr val="accent2">
                  <a:lumMod val="75000"/>
                </a:schemeClr>
              </a:gs>
              <a:gs pos="83000">
                <a:schemeClr val="accent2">
                  <a:lumMod val="75000"/>
                </a:schemeClr>
              </a:gs>
              <a:gs pos="100000">
                <a:schemeClr val="accent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Rectangle 14"/>
          <p:cNvSpPr/>
          <p:nvPr/>
        </p:nvSpPr>
        <p:spPr>
          <a:xfrm>
            <a:off x="-1" y="0"/>
            <a:ext cx="12192000" cy="6669741"/>
          </a:xfrm>
          <a:prstGeom prst="rect">
            <a:avLst/>
          </a:prstGeom>
          <a:gradFill>
            <a:gsLst>
              <a:gs pos="0">
                <a:schemeClr val="accent2">
                  <a:lumMod val="50000"/>
                </a:schemeClr>
              </a:gs>
              <a:gs pos="74000">
                <a:schemeClr val="accent2">
                  <a:lumMod val="75000"/>
                </a:schemeClr>
              </a:gs>
              <a:gs pos="83000">
                <a:schemeClr val="accent2">
                  <a:lumMod val="75000"/>
                </a:schemeClr>
              </a:gs>
              <a:gs pos="100000">
                <a:schemeClr val="accent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7" name="Picture 6"/>
          <p:cNvPicPr>
            <a:picLocks noChangeAspect="1"/>
          </p:cNvPicPr>
          <p:nvPr/>
        </p:nvPicPr>
        <p:blipFill>
          <a:blip r:embed="rId2" cstate="print">
            <a:duotone>
              <a:prstClr val="black"/>
              <a:srgbClr val="CDD1DB">
                <a:tint val="45000"/>
                <a:satMod val="400000"/>
              </a:srgbClr>
            </a:duotone>
            <a:extLst>
              <a:ext uri="{28A0092B-C50C-407E-A947-70E740481C1C}">
                <a14:useLocalDpi xmlns:a14="http://schemas.microsoft.com/office/drawing/2010/main"/>
              </a:ext>
            </a:extLst>
          </a:blip>
          <a:stretch>
            <a:fillRect/>
          </a:stretch>
        </p:blipFill>
        <p:spPr>
          <a:xfrm>
            <a:off x="10692452" y="565092"/>
            <a:ext cx="1280481" cy="351421"/>
          </a:xfrm>
          <a:prstGeom prst="rect">
            <a:avLst/>
          </a:prstGeom>
        </p:spPr>
      </p:pic>
      <p:sp>
        <p:nvSpPr>
          <p:cNvPr id="10" name="TextBox 9">
            <a:extLst>
              <a:ext uri="{FF2B5EF4-FFF2-40B4-BE49-F238E27FC236}">
                <a16:creationId xmlns:a16="http://schemas.microsoft.com/office/drawing/2014/main" id="{1A68D4A0-B1D0-9E47-84EB-79B52E51DB63}"/>
              </a:ext>
            </a:extLst>
          </p:cNvPr>
          <p:cNvSpPr txBox="1"/>
          <p:nvPr/>
        </p:nvSpPr>
        <p:spPr>
          <a:xfrm>
            <a:off x="12405449" y="2366"/>
            <a:ext cx="2785533" cy="249299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smtClean="0">
                <a:latin typeface="+mj-lt"/>
                <a:cs typeface="Arial" panose="020B0604020202020204" pitchFamily="34" charset="0"/>
              </a:rPr>
              <a:t>Video Playback Slide </a:t>
            </a:r>
            <a:r>
              <a:rPr lang="en-US" sz="1200" b="1" i="0" dirty="0">
                <a:latin typeface="+mj-lt"/>
                <a:cs typeface="Arial" panose="020B0604020202020204" pitchFamily="34" charset="0"/>
              </a:rPr>
              <a:t>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The background image must be replaced to use this page. </a:t>
            </a:r>
            <a:r>
              <a:rPr lang="en-US" sz="1200" dirty="0" smtClean="0">
                <a:latin typeface="+mj-lt"/>
                <a:cs typeface="Arial" panose="020B0604020202020204" pitchFamily="34" charset="0"/>
              </a:rPr>
              <a:t>Click </a:t>
            </a:r>
            <a:r>
              <a:rPr lang="en-US" sz="1200" dirty="0">
                <a:latin typeface="+mj-lt"/>
                <a:cs typeface="Arial" panose="020B0604020202020204" pitchFamily="34" charset="0"/>
              </a:rPr>
              <a:t>the </a:t>
            </a:r>
            <a:r>
              <a:rPr lang="en-US" sz="1200" dirty="0" smtClean="0">
                <a:latin typeface="+mj-lt"/>
                <a:cs typeface="Arial" panose="020B0604020202020204" pitchFamily="34" charset="0"/>
              </a:rPr>
              <a:t>icon </a:t>
            </a:r>
            <a:r>
              <a:rPr lang="en-US" sz="1200" dirty="0">
                <a:latin typeface="+mj-lt"/>
                <a:cs typeface="Arial" panose="020B0604020202020204" pitchFamily="34" charset="0"/>
              </a:rPr>
              <a:t>and select </a:t>
            </a:r>
            <a:r>
              <a:rPr lang="en-US" sz="1200" dirty="0" smtClean="0">
                <a:latin typeface="+mj-lt"/>
                <a:cs typeface="Arial" panose="020B0604020202020204" pitchFamily="34" charset="0"/>
              </a:rPr>
              <a:t>your video source, choose your file and click “insert”.</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Best</a:t>
            </a:r>
            <a:r>
              <a:rPr lang="en-US" sz="1200" baseline="0" dirty="0" smtClean="0">
                <a:latin typeface="+mj-lt"/>
                <a:cs typeface="Arial" panose="020B0604020202020204" pitchFamily="34" charset="0"/>
              </a:rPr>
              <a:t> practice is to use </a:t>
            </a:r>
            <a:r>
              <a:rPr lang="en-US" sz="1200" b="1" baseline="0" dirty="0" smtClean="0">
                <a:latin typeface="+mj-lt"/>
                <a:cs typeface="Arial" panose="020B0604020202020204" pitchFamily="34" charset="0"/>
              </a:rPr>
              <a:t>a file saved locally on the computer </a:t>
            </a:r>
            <a:r>
              <a:rPr lang="en-US" sz="1200" baseline="0" dirty="0" smtClean="0">
                <a:latin typeface="+mj-lt"/>
                <a:cs typeface="Arial" panose="020B0604020202020204" pitchFamily="34" charset="0"/>
              </a:rPr>
              <a:t>to avoid technology and/or internet failure during presentation.</a:t>
            </a:r>
            <a:endParaRPr lang="en-US" sz="1200" dirty="0" smtClean="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b="0" dirty="0" smtClean="0">
                <a:latin typeface="+mj-lt"/>
                <a:cs typeface="Arial" panose="020B0604020202020204" pitchFamily="34" charset="0"/>
              </a:rPr>
              <a:t>Do not insert any text on this slide.</a:t>
            </a:r>
            <a:endParaRPr lang="en-US" sz="1200" b="0" dirty="0">
              <a:latin typeface="+mj-lt"/>
              <a:cs typeface="Arial" panose="020B0604020202020204" pitchFamily="34" charset="0"/>
            </a:endParaRPr>
          </a:p>
        </p:txBody>
      </p:sp>
      <p:sp>
        <p:nvSpPr>
          <p:cNvPr id="11" name="TextBox 10">
            <a:extLst>
              <a:ext uri="{FF2B5EF4-FFF2-40B4-BE49-F238E27FC236}">
                <a16:creationId xmlns:a16="http://schemas.microsoft.com/office/drawing/2014/main" id="{AB1E66E2-1EC7-A34E-BF5D-EC37ABD0B36E}"/>
              </a:ext>
            </a:extLst>
          </p:cNvPr>
          <p:cNvSpPr txBox="1"/>
          <p:nvPr/>
        </p:nvSpPr>
        <p:spPr>
          <a:xfrm>
            <a:off x="12405448" y="5382100"/>
            <a:ext cx="2785533" cy="1384995"/>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Guidelines</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Do not allow content to exceed space provided. </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Use this layout for embedded video</a:t>
            </a:r>
            <a:r>
              <a:rPr lang="en-US" sz="1200" baseline="0" dirty="0" smtClean="0">
                <a:latin typeface="+mj-lt"/>
                <a:cs typeface="Arial" panose="020B0604020202020204" pitchFamily="34" charset="0"/>
              </a:rPr>
              <a:t> playback only.</a:t>
            </a:r>
            <a:endParaRPr lang="en-US" sz="1200" dirty="0">
              <a:latin typeface="+mj-lt"/>
              <a:cs typeface="Arial" panose="020B0604020202020204" pitchFamily="34" charset="0"/>
            </a:endParaRPr>
          </a:p>
        </p:txBody>
      </p:sp>
      <p:sp>
        <p:nvSpPr>
          <p:cNvPr id="12" name="Media Placeholder 2"/>
          <p:cNvSpPr>
            <a:spLocks noGrp="1"/>
          </p:cNvSpPr>
          <p:nvPr>
            <p:ph type="media" sz="quarter" idx="11" hasCustomPrompt="1"/>
          </p:nvPr>
        </p:nvSpPr>
        <p:spPr>
          <a:xfrm>
            <a:off x="618353" y="573741"/>
            <a:ext cx="9855033" cy="5543456"/>
          </a:xfrm>
          <a:effectLst>
            <a:outerShdw blurRad="127000" dist="25400" sx="101000" sy="101000" algn="ctr" rotWithShape="0">
              <a:prstClr val="black">
                <a:alpha val="27000"/>
              </a:prstClr>
            </a:outerShdw>
          </a:effectLst>
        </p:spPr>
        <p:txBody>
          <a:bodyPr/>
          <a:lstStyle>
            <a:lvl1pPr algn="ctr">
              <a:defRPr>
                <a:solidFill>
                  <a:schemeClr val="bg1"/>
                </a:solidFill>
                <a:latin typeface="+mj-lt"/>
              </a:defRPr>
            </a:lvl1pPr>
          </a:lstStyle>
          <a:p>
            <a:r>
              <a:rPr lang="en-US" dirty="0" smtClean="0"/>
              <a:t>Click icon to add video</a:t>
            </a:r>
            <a:endParaRPr lang="en-US" dirty="0"/>
          </a:p>
        </p:txBody>
      </p:sp>
      <p:sp>
        <p:nvSpPr>
          <p:cNvPr id="13" name="Rectangle 12">
            <a:extLst>
              <a:ext uri="{FF2B5EF4-FFF2-40B4-BE49-F238E27FC236}">
                <a16:creationId xmlns:a16="http://schemas.microsoft.com/office/drawing/2014/main" id="{9CAF4A2F-B75C-2A43-BDDB-6888B5E9564B}"/>
              </a:ext>
            </a:extLst>
          </p:cNvPr>
          <p:cNvSpPr/>
          <p:nvPr/>
        </p:nvSpPr>
        <p:spPr>
          <a:xfrm>
            <a:off x="0" y="6767095"/>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14" name="Rectangle 13">
            <a:extLst>
              <a:ext uri="{FF2B5EF4-FFF2-40B4-BE49-F238E27FC236}">
                <a16:creationId xmlns:a16="http://schemas.microsoft.com/office/drawing/2014/main" id="{E7FDE37D-1A64-1444-B5A5-700F63B56BCA}"/>
              </a:ext>
            </a:extLst>
          </p:cNvPr>
          <p:cNvSpPr/>
          <p:nvPr/>
        </p:nvSpPr>
        <p:spPr>
          <a:xfrm>
            <a:off x="601884" y="6767095"/>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28526" y="5816420"/>
            <a:ext cx="1014702" cy="313591"/>
          </a:xfrm>
          <a:prstGeom prst="rect">
            <a:avLst/>
          </a:prstGeom>
        </p:spPr>
      </p:pic>
      <p:sp>
        <p:nvSpPr>
          <p:cNvPr id="17" name="TextBox 16">
            <a:extLst>
              <a:ext uri="{FF2B5EF4-FFF2-40B4-BE49-F238E27FC236}">
                <a16:creationId xmlns:a16="http://schemas.microsoft.com/office/drawing/2014/main" id="{6605460B-BD07-5141-AADE-F9DFD41CF99B}"/>
              </a:ext>
            </a:extLst>
          </p:cNvPr>
          <p:cNvSpPr txBox="1"/>
          <p:nvPr/>
        </p:nvSpPr>
        <p:spPr bwMode="auto">
          <a:xfrm>
            <a:off x="10807389" y="5527451"/>
            <a:ext cx="10506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00" i="0" dirty="0">
                <a:solidFill>
                  <a:schemeClr val="bg1"/>
                </a:solidFill>
                <a:latin typeface="+mj-lt"/>
              </a:rPr>
              <a:t>Official pediatric teaching </a:t>
            </a:r>
            <a:br>
              <a:rPr lang="en-US" sz="700" i="0" dirty="0">
                <a:solidFill>
                  <a:schemeClr val="bg1"/>
                </a:solidFill>
                <a:latin typeface="+mj-lt"/>
              </a:rPr>
            </a:br>
            <a:r>
              <a:rPr lang="en-US" sz="700" i="0" dirty="0">
                <a:solidFill>
                  <a:schemeClr val="bg1"/>
                </a:solidFill>
                <a:latin typeface="+mj-lt"/>
              </a:rPr>
              <a:t>hospital of</a:t>
            </a:r>
          </a:p>
          <a:p>
            <a:pPr algn="r"/>
            <a:endParaRPr lang="en-US" sz="700" b="0" dirty="0">
              <a:solidFill>
                <a:schemeClr val="bg1"/>
              </a:solidFill>
              <a:latin typeface="+mj-lt"/>
              <a:ea typeface="Verdana" pitchFamily="34" charset="0"/>
              <a:cs typeface="Verdana" pitchFamily="34" charset="0"/>
            </a:endParaRPr>
          </a:p>
        </p:txBody>
      </p:sp>
      <p:sp>
        <p:nvSpPr>
          <p:cNvPr id="18" name="Rectangle 17"/>
          <p:cNvSpPr/>
          <p:nvPr/>
        </p:nvSpPr>
        <p:spPr>
          <a:xfrm>
            <a:off x="-1" y="0"/>
            <a:ext cx="12192000" cy="6669741"/>
          </a:xfrm>
          <a:prstGeom prst="rect">
            <a:avLst/>
          </a:prstGeom>
          <a:gradFill>
            <a:gsLst>
              <a:gs pos="0">
                <a:schemeClr val="accent6">
                  <a:lumMod val="50000"/>
                </a:schemeClr>
              </a:gs>
              <a:gs pos="74000">
                <a:schemeClr val="accent6">
                  <a:lumMod val="75000"/>
                </a:schemeClr>
              </a:gs>
              <a:gs pos="83000">
                <a:schemeClr val="accent6">
                  <a:lumMod val="75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a:extLst>
              <a:ext uri="{FF2B5EF4-FFF2-40B4-BE49-F238E27FC236}">
                <a16:creationId xmlns:a16="http://schemas.microsoft.com/office/drawing/2014/main" id="{9CAF4A2F-B75C-2A43-BDDB-6888B5E9564B}"/>
              </a:ext>
            </a:extLst>
          </p:cNvPr>
          <p:cNvSpPr/>
          <p:nvPr/>
        </p:nvSpPr>
        <p:spPr>
          <a:xfrm>
            <a:off x="0" y="6767095"/>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20" name="Rectangle 19">
            <a:extLst>
              <a:ext uri="{FF2B5EF4-FFF2-40B4-BE49-F238E27FC236}">
                <a16:creationId xmlns:a16="http://schemas.microsoft.com/office/drawing/2014/main" id="{E7FDE37D-1A64-1444-B5A5-700F63B56BCA}"/>
              </a:ext>
            </a:extLst>
          </p:cNvPr>
          <p:cNvSpPr/>
          <p:nvPr/>
        </p:nvSpPr>
        <p:spPr>
          <a:xfrm>
            <a:off x="601884" y="6767095"/>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22" name="Rectangle 21">
            <a:extLst>
              <a:ext uri="{FF2B5EF4-FFF2-40B4-BE49-F238E27FC236}">
                <a16:creationId xmlns:a16="http://schemas.microsoft.com/office/drawing/2014/main" id="{9CAF4A2F-B75C-2A43-BDDB-6888B5E9564B}"/>
              </a:ext>
            </a:extLst>
          </p:cNvPr>
          <p:cNvSpPr/>
          <p:nvPr userDrawn="1"/>
        </p:nvSpPr>
        <p:spPr>
          <a:xfrm>
            <a:off x="0" y="6767095"/>
            <a:ext cx="518160" cy="101065"/>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mj-lt"/>
            </a:endParaRPr>
          </a:p>
        </p:txBody>
      </p:sp>
      <p:sp>
        <p:nvSpPr>
          <p:cNvPr id="23" name="Rectangle 22">
            <a:extLst>
              <a:ext uri="{FF2B5EF4-FFF2-40B4-BE49-F238E27FC236}">
                <a16:creationId xmlns:a16="http://schemas.microsoft.com/office/drawing/2014/main" id="{E7FDE37D-1A64-1444-B5A5-700F63B56BCA}"/>
              </a:ext>
            </a:extLst>
          </p:cNvPr>
          <p:cNvSpPr/>
          <p:nvPr userDrawn="1"/>
        </p:nvSpPr>
        <p:spPr>
          <a:xfrm>
            <a:off x="601884" y="6767095"/>
            <a:ext cx="11590115" cy="10106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j-lt"/>
            </a:endParaRPr>
          </a:p>
        </p:txBody>
      </p:sp>
      <p:sp>
        <p:nvSpPr>
          <p:cNvPr id="26" name="Media Placeholder 2"/>
          <p:cNvSpPr>
            <a:spLocks noGrp="1" noChangeAspect="1"/>
          </p:cNvSpPr>
          <p:nvPr>
            <p:ph type="media" sz="quarter" idx="12" hasCustomPrompt="1"/>
          </p:nvPr>
        </p:nvSpPr>
        <p:spPr>
          <a:xfrm>
            <a:off x="1473169" y="1166270"/>
            <a:ext cx="9244584" cy="5200078"/>
          </a:xfrm>
          <a:effectLst>
            <a:outerShdw blurRad="127000" dist="25400" sx="101000" sy="101000" algn="ctr" rotWithShape="0">
              <a:prstClr val="black">
                <a:alpha val="27000"/>
              </a:prstClr>
            </a:outerShdw>
          </a:effectLst>
        </p:spPr>
        <p:txBody>
          <a:bodyPr/>
          <a:lstStyle>
            <a:lvl1pPr algn="ctr">
              <a:defRPr>
                <a:solidFill>
                  <a:schemeClr val="bg1"/>
                </a:solidFill>
                <a:latin typeface="+mj-lt"/>
              </a:defRPr>
            </a:lvl1pPr>
          </a:lstStyle>
          <a:p>
            <a:r>
              <a:rPr lang="en-US" dirty="0" smtClean="0"/>
              <a:t>Click icon to add video</a:t>
            </a:r>
            <a:endParaRPr lang="en-US" dirty="0"/>
          </a:p>
        </p:txBody>
      </p:sp>
      <p:sp>
        <p:nvSpPr>
          <p:cNvPr id="29" name="Title 1"/>
          <p:cNvSpPr>
            <a:spLocks noGrp="1"/>
          </p:cNvSpPr>
          <p:nvPr>
            <p:ph type="title" hasCustomPrompt="1"/>
          </p:nvPr>
        </p:nvSpPr>
        <p:spPr>
          <a:xfrm>
            <a:off x="1459412" y="245646"/>
            <a:ext cx="8897715" cy="674981"/>
          </a:xfrm>
        </p:spPr>
        <p:txBody>
          <a:bodyPr/>
          <a:lstStyle>
            <a:lvl1pPr>
              <a:defRPr sz="2800" baseline="0">
                <a:solidFill>
                  <a:schemeClr val="bg1"/>
                </a:solidFill>
                <a:latin typeface="+mj-lt"/>
              </a:defRPr>
            </a:lvl1pPr>
          </a:lstStyle>
          <a:p>
            <a:r>
              <a:rPr lang="en-US" altLang="en-US" dirty="0" smtClean="0"/>
              <a:t>Your Slide Title Here</a:t>
            </a:r>
            <a:endParaRPr lang="en-US" altLang="en-US" dirty="0"/>
          </a:p>
        </p:txBody>
      </p:sp>
    </p:spTree>
    <p:extLst>
      <p:ext uri="{BB962C8B-B14F-4D97-AF65-F5344CB8AC3E}">
        <p14:creationId xmlns:p14="http://schemas.microsoft.com/office/powerpoint/2010/main" val="7033250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TextBox 6"/>
          <p:cNvSpPr txBox="1"/>
          <p:nvPr userDrawn="1"/>
        </p:nvSpPr>
        <p:spPr>
          <a:xfrm>
            <a:off x="12410019" y="0"/>
            <a:ext cx="2785533" cy="1754326"/>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Table of Contents 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Table of Contents title can be changed to Agenda or other titles.</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Contents with bullet points can be changed and additional bullets can be added by pressing return to create a new line.</a:t>
            </a:r>
          </a:p>
        </p:txBody>
      </p:sp>
      <p:sp>
        <p:nvSpPr>
          <p:cNvPr id="6" name="Content Placeholder 2"/>
          <p:cNvSpPr>
            <a:spLocks noGrp="1"/>
          </p:cNvSpPr>
          <p:nvPr>
            <p:ph sz="quarter" idx="16" hasCustomPrompt="1"/>
          </p:nvPr>
        </p:nvSpPr>
        <p:spPr>
          <a:xfrm>
            <a:off x="601663" y="1515291"/>
            <a:ext cx="10972801" cy="4824549"/>
          </a:xfrm>
        </p:spPr>
        <p:txBody>
          <a:bodyPr>
            <a:normAutofit/>
          </a:bodyPr>
          <a:lstStyle>
            <a:lvl1pPr>
              <a:defRPr sz="2400">
                <a:latin typeface="+mj-lt"/>
              </a:defRPr>
            </a:lvl1pPr>
            <a:lvl2pPr>
              <a:defRPr sz="1800">
                <a:latin typeface="+mj-lt"/>
              </a:defRPr>
            </a:lvl2pPr>
            <a:lvl3pPr marL="627063" indent="-165100">
              <a:defRPr sz="1800">
                <a:latin typeface="+mj-lt"/>
              </a:defRPr>
            </a:lvl3pPr>
            <a:lvl4pPr marL="801688" indent="-174625">
              <a:defRPr sz="1800">
                <a:latin typeface="+mj-lt"/>
              </a:defRPr>
            </a:lvl4pPr>
            <a:lvl5pPr marL="974725" indent="-166688">
              <a:buFont typeface="Courier New" panose="02070309020205020404" pitchFamily="49" charset="0"/>
              <a:buChar char="o"/>
              <a:defRPr sz="1800">
                <a:latin typeface="+mj-lt"/>
              </a:defRPr>
            </a:lvl5pPr>
          </a:lstStyle>
          <a:p>
            <a:pPr lvl="0"/>
            <a:r>
              <a:rPr lang="en-US" dirty="0" smtClean="0"/>
              <a:t>Presentation Section 1</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bwMode="auto">
          <a:xfrm>
            <a:off x="601884" y="145735"/>
            <a:ext cx="8524699" cy="9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defRPr>
                <a:latin typeface="+mj-lt"/>
              </a:defRPr>
            </a:lvl1pPr>
          </a:lstStyle>
          <a:p>
            <a:pPr lvl="0"/>
            <a:r>
              <a:rPr lang="en-US" altLang="en-US" smtClean="0">
                <a:ea typeface="Verdana" pitchFamily="34" charset="0"/>
              </a:rPr>
              <a:t>Click to edit Master title style</a:t>
            </a:r>
            <a:endParaRPr lang="en-US" altLang="en-US" dirty="0"/>
          </a:p>
        </p:txBody>
      </p:sp>
      <p:sp>
        <p:nvSpPr>
          <p:cNvPr id="2" name="Slide Number Placeholder 1"/>
          <p:cNvSpPr>
            <a:spLocks noGrp="1"/>
          </p:cNvSpPr>
          <p:nvPr>
            <p:ph type="sldNum" sz="quarter" idx="17"/>
          </p:nvPr>
        </p:nvSpPr>
        <p:spPr>
          <a:xfrm>
            <a:off x="1" y="6400799"/>
            <a:ext cx="518160" cy="365125"/>
          </a:xfrm>
          <a:prstGeom prst="rect">
            <a:avLst/>
          </a:prstGeom>
        </p:spPr>
        <p:txBody>
          <a:bodyPr/>
          <a:lstStyle>
            <a:lvl1pPr>
              <a:defRPr>
                <a:latin typeface="+mj-lt"/>
              </a:defRPr>
            </a:lvl1pPr>
          </a:lstStyle>
          <a:p>
            <a:fld id="{3CEF9E4F-8078-4451-8AA9-33D2CB20FCC0}" type="slidenum">
              <a:rPr lang="en-US" smtClean="0"/>
              <a:pPr/>
              <a:t>‹#›</a:t>
            </a:fld>
            <a:endParaRPr lang="en-US" dirty="0"/>
          </a:p>
        </p:txBody>
      </p:sp>
    </p:spTree>
    <p:extLst>
      <p:ext uri="{BB962C8B-B14F-4D97-AF65-F5344CB8AC3E}">
        <p14:creationId xmlns:p14="http://schemas.microsoft.com/office/powerpoint/2010/main" val="17643005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884" y="0"/>
            <a:ext cx="10980515" cy="3324225"/>
          </a:xfrm>
        </p:spPr>
        <p:txBody>
          <a:bodyPr anchor="b"/>
          <a:lstStyle>
            <a:lvl1pPr algn="ctr">
              <a:defRPr>
                <a:solidFill>
                  <a:schemeClr val="accent1"/>
                </a:solidFill>
                <a:latin typeface="+mj-lt"/>
              </a:defRPr>
            </a:lvl1pPr>
          </a:lstStyle>
          <a:p>
            <a:r>
              <a:rPr lang="en-US" dirty="0" smtClean="0"/>
              <a:t>Click to edit Divider Title/Quote</a:t>
            </a:r>
            <a:endParaRPr lang="en-US" dirty="0"/>
          </a:p>
        </p:txBody>
      </p:sp>
      <p:sp>
        <p:nvSpPr>
          <p:cNvPr id="3" name="Rectangle 2">
            <a:extLst>
              <a:ext uri="{FF2B5EF4-FFF2-40B4-BE49-F238E27FC236}">
                <a16:creationId xmlns:a16="http://schemas.microsoft.com/office/drawing/2014/main" id="{E197F1CE-A508-A142-8E2E-0F01BEEB9F75}"/>
              </a:ext>
            </a:extLst>
          </p:cNvPr>
          <p:cNvSpPr/>
          <p:nvPr/>
        </p:nvSpPr>
        <p:spPr>
          <a:xfrm>
            <a:off x="0" y="3453024"/>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latin typeface="+mj-lt"/>
            </a:endParaRPr>
          </a:p>
        </p:txBody>
      </p:sp>
      <p:sp>
        <p:nvSpPr>
          <p:cNvPr id="4" name="Rectangle 3">
            <a:extLst>
              <a:ext uri="{FF2B5EF4-FFF2-40B4-BE49-F238E27FC236}">
                <a16:creationId xmlns:a16="http://schemas.microsoft.com/office/drawing/2014/main" id="{F44B990A-63C7-8445-8432-624FE0788228}"/>
              </a:ext>
            </a:extLst>
          </p:cNvPr>
          <p:cNvSpPr/>
          <p:nvPr/>
        </p:nvSpPr>
        <p:spPr>
          <a:xfrm>
            <a:off x="601884" y="3453024"/>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mj-lt"/>
            </a:endParaRPr>
          </a:p>
        </p:txBody>
      </p:sp>
      <p:sp>
        <p:nvSpPr>
          <p:cNvPr id="5" name="TextBox 4"/>
          <p:cNvSpPr txBox="1"/>
          <p:nvPr userDrawn="1"/>
        </p:nvSpPr>
        <p:spPr>
          <a:xfrm>
            <a:off x="12410019" y="3168650"/>
            <a:ext cx="2785533" cy="341632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Guidelines</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Use Brand theme colors ONLY.</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Do </a:t>
            </a:r>
            <a:r>
              <a:rPr lang="en-US" sz="1200" dirty="0">
                <a:latin typeface="+mj-lt"/>
                <a:cs typeface="Arial" panose="020B0604020202020204" pitchFamily="34" charset="0"/>
              </a:rPr>
              <a:t>not allow content to exceed space provided. Content should not extend beyond the </a:t>
            </a:r>
            <a:r>
              <a:rPr lang="en-US" sz="1200" dirty="0" smtClean="0">
                <a:latin typeface="+mj-lt"/>
                <a:cs typeface="Arial" panose="020B0604020202020204" pitchFamily="34" charset="0"/>
              </a:rPr>
              <a:t>green/blue </a:t>
            </a:r>
            <a:r>
              <a:rPr lang="en-US" sz="1200" dirty="0">
                <a:latin typeface="+mj-lt"/>
                <a:cs typeface="Arial" panose="020B0604020202020204" pitchFamily="34" charset="0"/>
              </a:rPr>
              <a:t>line/footer.</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Headline must be </a:t>
            </a:r>
            <a:r>
              <a:rPr lang="en-US" sz="1200" dirty="0" smtClean="0">
                <a:latin typeface="+mj-lt"/>
                <a:cs typeface="Arial" panose="020B0604020202020204" pitchFamily="34" charset="0"/>
              </a:rPr>
              <a:t>36pt – shorten your title to fit in the space</a:t>
            </a:r>
            <a:r>
              <a:rPr lang="en-US" sz="1200" baseline="0" dirty="0" smtClean="0">
                <a:latin typeface="+mj-lt"/>
                <a:cs typeface="Arial" panose="020B0604020202020204" pitchFamily="34" charset="0"/>
              </a:rPr>
              <a:t> provided</a:t>
            </a:r>
            <a:r>
              <a:rPr lang="en-US" sz="1200" dirty="0" smtClean="0">
                <a:latin typeface="+mj-lt"/>
                <a:cs typeface="Arial" panose="020B0604020202020204" pitchFamily="34" charset="0"/>
              </a:rPr>
              <a:t>.</a:t>
            </a:r>
            <a:endParaRPr lang="en-US" sz="1200" dirty="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Do not change colors of typography. Only incorporate colors labeled “theme colors” in graphs and charts. </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Only use “Arial” as the font for all </a:t>
            </a:r>
            <a:r>
              <a:rPr lang="en-US" sz="1200" dirty="0" smtClean="0">
                <a:latin typeface="+mj-lt"/>
                <a:cs typeface="Arial" panose="020B0604020202020204" pitchFamily="34" charset="0"/>
              </a:rPr>
              <a:t>text</a:t>
            </a:r>
            <a:r>
              <a:rPr lang="en-US" sz="1200" baseline="0" dirty="0" smtClean="0">
                <a:latin typeface="+mj-lt"/>
                <a:cs typeface="Arial" panose="020B0604020202020204" pitchFamily="34" charset="0"/>
              </a:rPr>
              <a:t> and never size under 16pt for presentations.</a:t>
            </a:r>
            <a:endParaRPr lang="en-US" sz="1200" dirty="0">
              <a:latin typeface="+mj-lt"/>
              <a:cs typeface="Arial" panose="020B0604020202020204" pitchFamily="34" charset="0"/>
            </a:endParaRPr>
          </a:p>
        </p:txBody>
      </p:sp>
      <p:sp>
        <p:nvSpPr>
          <p:cNvPr id="6" name="Rectangle 5">
            <a:extLst>
              <a:ext uri="{FF2B5EF4-FFF2-40B4-BE49-F238E27FC236}">
                <a16:creationId xmlns:a16="http://schemas.microsoft.com/office/drawing/2014/main" id="{E197F1CE-A508-A142-8E2E-0F01BEEB9F75}"/>
              </a:ext>
            </a:extLst>
          </p:cNvPr>
          <p:cNvSpPr/>
          <p:nvPr/>
        </p:nvSpPr>
        <p:spPr>
          <a:xfrm>
            <a:off x="0" y="3453024"/>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latin typeface="+mj-lt"/>
            </a:endParaRPr>
          </a:p>
        </p:txBody>
      </p:sp>
      <p:sp>
        <p:nvSpPr>
          <p:cNvPr id="7" name="Rectangle 6">
            <a:extLst>
              <a:ext uri="{FF2B5EF4-FFF2-40B4-BE49-F238E27FC236}">
                <a16:creationId xmlns:a16="http://schemas.microsoft.com/office/drawing/2014/main" id="{F44B990A-63C7-8445-8432-624FE0788228}"/>
              </a:ext>
            </a:extLst>
          </p:cNvPr>
          <p:cNvSpPr/>
          <p:nvPr/>
        </p:nvSpPr>
        <p:spPr>
          <a:xfrm>
            <a:off x="601884" y="3453024"/>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mj-lt"/>
            </a:endParaRPr>
          </a:p>
        </p:txBody>
      </p:sp>
      <p:sp>
        <p:nvSpPr>
          <p:cNvPr id="9" name="TextBox 8"/>
          <p:cNvSpPr txBox="1"/>
          <p:nvPr userDrawn="1"/>
        </p:nvSpPr>
        <p:spPr>
          <a:xfrm>
            <a:off x="12410019" y="0"/>
            <a:ext cx="2785533" cy="1200329"/>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smtClean="0">
                <a:latin typeface="+mj-lt"/>
                <a:cs typeface="Arial" panose="020B0604020202020204" pitchFamily="34" charset="0"/>
              </a:rPr>
              <a:t>Divider</a:t>
            </a:r>
            <a:r>
              <a:rPr lang="en-US" sz="1200" b="1" i="0" baseline="0" dirty="0" smtClean="0">
                <a:latin typeface="+mj-lt"/>
                <a:cs typeface="Arial" panose="020B0604020202020204" pitchFamily="34" charset="0"/>
              </a:rPr>
              <a:t> </a:t>
            </a:r>
            <a:r>
              <a:rPr lang="en-US" sz="1200" b="1" i="0" dirty="0" smtClean="0">
                <a:latin typeface="+mj-lt"/>
                <a:cs typeface="Arial" panose="020B0604020202020204" pitchFamily="34" charset="0"/>
              </a:rPr>
              <a:t>Layout</a:t>
            </a:r>
            <a:endParaRPr lang="en-US" sz="1200" b="1" i="0" dirty="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Use divider slides to organize the flow of your presentation or to call out quotes or words of importance.</a:t>
            </a:r>
          </a:p>
          <a:p>
            <a:pPr fontAlgn="auto">
              <a:spcBef>
                <a:spcPts val="0"/>
              </a:spcBef>
              <a:spcAft>
                <a:spcPts val="0"/>
              </a:spcAft>
              <a:defRPr/>
            </a:pPr>
            <a:endParaRPr lang="en-US" sz="1200" dirty="0">
              <a:latin typeface="+mj-lt"/>
              <a:cs typeface="Arial" panose="020B0604020202020204" pitchFamily="34" charset="0"/>
            </a:endParaRPr>
          </a:p>
        </p:txBody>
      </p:sp>
      <p:sp>
        <p:nvSpPr>
          <p:cNvPr id="10" name="Rectangle 9">
            <a:extLst>
              <a:ext uri="{FF2B5EF4-FFF2-40B4-BE49-F238E27FC236}">
                <a16:creationId xmlns:a16="http://schemas.microsoft.com/office/drawing/2014/main" id="{E197F1CE-A508-A142-8E2E-0F01BEEB9F75}"/>
              </a:ext>
            </a:extLst>
          </p:cNvPr>
          <p:cNvSpPr/>
          <p:nvPr userDrawn="1"/>
        </p:nvSpPr>
        <p:spPr>
          <a:xfrm>
            <a:off x="0" y="3453024"/>
            <a:ext cx="518160" cy="101065"/>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latin typeface="+mj-lt"/>
            </a:endParaRPr>
          </a:p>
        </p:txBody>
      </p:sp>
      <p:sp>
        <p:nvSpPr>
          <p:cNvPr id="11" name="Rectangle 10">
            <a:extLst>
              <a:ext uri="{FF2B5EF4-FFF2-40B4-BE49-F238E27FC236}">
                <a16:creationId xmlns:a16="http://schemas.microsoft.com/office/drawing/2014/main" id="{F44B990A-63C7-8445-8432-624FE0788228}"/>
              </a:ext>
            </a:extLst>
          </p:cNvPr>
          <p:cNvSpPr/>
          <p:nvPr userDrawn="1"/>
        </p:nvSpPr>
        <p:spPr>
          <a:xfrm>
            <a:off x="601884" y="3453024"/>
            <a:ext cx="11590115" cy="10106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mj-lt"/>
            </a:endParaRPr>
          </a:p>
        </p:txBody>
      </p:sp>
    </p:spTree>
    <p:extLst>
      <p:ext uri="{BB962C8B-B14F-4D97-AF65-F5344CB8AC3E}">
        <p14:creationId xmlns:p14="http://schemas.microsoft.com/office/powerpoint/2010/main" val="23618133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 Column Text Only Page">
    <p:spTree>
      <p:nvGrpSpPr>
        <p:cNvPr id="1" name=""/>
        <p:cNvGrpSpPr/>
        <p:nvPr/>
      </p:nvGrpSpPr>
      <p:grpSpPr>
        <a:xfrm>
          <a:off x="0" y="0"/>
          <a:ext cx="0" cy="0"/>
          <a:chOff x="0" y="0"/>
          <a:chExt cx="0" cy="0"/>
        </a:xfrm>
      </p:grpSpPr>
      <p:sp>
        <p:nvSpPr>
          <p:cNvPr id="9" name="TextBox 8"/>
          <p:cNvSpPr txBox="1"/>
          <p:nvPr userDrawn="1"/>
        </p:nvSpPr>
        <p:spPr>
          <a:xfrm>
            <a:off x="12410019" y="0"/>
            <a:ext cx="2785533" cy="2308324"/>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smtClean="0">
                <a:latin typeface="+mj-lt"/>
                <a:cs typeface="Arial" panose="020B0604020202020204" pitchFamily="34" charset="0"/>
              </a:rPr>
              <a:t>One Column Content </a:t>
            </a:r>
            <a:r>
              <a:rPr lang="en-US" sz="1200" b="1" i="0" dirty="0">
                <a:latin typeface="+mj-lt"/>
                <a:cs typeface="Arial" panose="020B0604020202020204" pitchFamily="34" charset="0"/>
              </a:rPr>
              <a:t>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Standard layout allows you for</a:t>
            </a:r>
            <a:r>
              <a:rPr lang="en-US" sz="1200" baseline="0" dirty="0" smtClean="0">
                <a:latin typeface="+mj-lt"/>
                <a:cs typeface="Arial" panose="020B0604020202020204" pitchFamily="34" charset="0"/>
              </a:rPr>
              <a:t> use with text or you may click the icons in the center for Tables, Charts, SmartArt or media.</a:t>
            </a:r>
            <a:endParaRPr lang="en-US" sz="1200" dirty="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Contents with bullet points can be changed and additional bullets can be added by pressing return to create a new line</a:t>
            </a:r>
            <a:r>
              <a:rPr lang="en-US" sz="1200" dirty="0" smtClean="0">
                <a:latin typeface="+mj-lt"/>
                <a:cs typeface="Arial" panose="020B0604020202020204" pitchFamily="34" charset="0"/>
              </a:rPr>
              <a:t>.</a:t>
            </a:r>
          </a:p>
          <a:p>
            <a:pPr fontAlgn="auto">
              <a:spcBef>
                <a:spcPts val="0"/>
              </a:spcBef>
              <a:spcAft>
                <a:spcPts val="0"/>
              </a:spcAft>
              <a:defRPr/>
            </a:pPr>
            <a:endParaRPr lang="en-US" sz="1200" dirty="0">
              <a:latin typeface="+mj-lt"/>
              <a:cs typeface="Arial" panose="020B0604020202020204" pitchFamily="34" charset="0"/>
            </a:endParaRPr>
          </a:p>
        </p:txBody>
      </p:sp>
      <p:sp>
        <p:nvSpPr>
          <p:cNvPr id="19" name="Slide Number Placeholder 3"/>
          <p:cNvSpPr>
            <a:spLocks noGrp="1"/>
          </p:cNvSpPr>
          <p:nvPr>
            <p:ph type="sldNum" sz="quarter" idx="4"/>
          </p:nvPr>
        </p:nvSpPr>
        <p:spPr>
          <a:xfrm>
            <a:off x="1" y="6400799"/>
            <a:ext cx="518160" cy="365125"/>
          </a:xfrm>
          <a:prstGeom prst="rect">
            <a:avLst/>
          </a:prstGeom>
        </p:spPr>
        <p:txBody>
          <a:bodyPr vert="horz" lIns="91440" tIns="45720" rIns="91440" bIns="45720" rtlCol="0" anchor="ctr"/>
          <a:lstStyle>
            <a:lvl1pPr algn="ctr">
              <a:defRPr sz="1400">
                <a:solidFill>
                  <a:schemeClr val="tx1"/>
                </a:solidFill>
                <a:latin typeface="+mj-lt"/>
                <a:cs typeface="Arial" panose="020B0604020202020204" pitchFamily="34" charset="0"/>
              </a:defRPr>
            </a:lvl1pPr>
          </a:lstStyle>
          <a:p>
            <a:fld id="{3CEF9E4F-8078-4451-8AA9-33D2CB20FCC0}" type="slidenum">
              <a:rPr lang="en-US" smtClean="0"/>
              <a:pPr/>
              <a:t>‹#›</a:t>
            </a:fld>
            <a:endParaRPr lang="en-US" dirty="0"/>
          </a:p>
        </p:txBody>
      </p:sp>
      <p:sp>
        <p:nvSpPr>
          <p:cNvPr id="20" name="Text Placeholder 6">
            <a:extLst>
              <a:ext uri="{FF2B5EF4-FFF2-40B4-BE49-F238E27FC236}">
                <a16:creationId xmlns:a16="http://schemas.microsoft.com/office/drawing/2014/main" id="{4EDE84D6-7FCB-1E4F-BFEB-5F762B096F86}"/>
              </a:ext>
            </a:extLst>
          </p:cNvPr>
          <p:cNvSpPr>
            <a:spLocks noGrp="1"/>
          </p:cNvSpPr>
          <p:nvPr>
            <p:ph type="body" sz="quarter" idx="11"/>
          </p:nvPr>
        </p:nvSpPr>
        <p:spPr>
          <a:xfrm>
            <a:off x="596348" y="1451036"/>
            <a:ext cx="10978116" cy="354845"/>
          </a:xfrm>
        </p:spPr>
        <p:txBody>
          <a:bodyPr>
            <a:noAutofit/>
          </a:bodyPr>
          <a:lstStyle>
            <a:lvl1pPr marL="0" indent="0">
              <a:buNone/>
              <a:defRPr sz="2400" b="1" baseline="0">
                <a:latin typeface="+mj-lt"/>
              </a:defRPr>
            </a:lvl1pPr>
            <a:lvl2pPr>
              <a:defRPr sz="1800" baseline="0"/>
            </a:lvl2pPr>
          </a:lstStyle>
          <a:p>
            <a:pPr lvl="0"/>
            <a:r>
              <a:rPr lang="en-US" smtClean="0"/>
              <a:t>Edit Master text styles</a:t>
            </a:r>
          </a:p>
        </p:txBody>
      </p:sp>
      <p:sp>
        <p:nvSpPr>
          <p:cNvPr id="22" name="Content Placeholder 2"/>
          <p:cNvSpPr>
            <a:spLocks noGrp="1"/>
          </p:cNvSpPr>
          <p:nvPr>
            <p:ph sz="quarter" idx="16"/>
          </p:nvPr>
        </p:nvSpPr>
        <p:spPr>
          <a:xfrm>
            <a:off x="601663" y="1920240"/>
            <a:ext cx="10972801" cy="4419600"/>
          </a:xfrm>
        </p:spPr>
        <p:txBody>
          <a:bodyPr>
            <a:normAutofit/>
          </a:bodyPr>
          <a:lstStyle>
            <a:lvl1pPr>
              <a:defRPr sz="1800">
                <a:latin typeface="+mj-lt"/>
              </a:defRPr>
            </a:lvl1pPr>
            <a:lvl2pPr>
              <a:defRPr sz="1800">
                <a:latin typeface="+mj-lt"/>
              </a:defRPr>
            </a:lvl2pPr>
            <a:lvl3pPr marL="627063" indent="-165100">
              <a:defRPr sz="1800">
                <a:latin typeface="+mj-lt"/>
              </a:defRPr>
            </a:lvl3pPr>
            <a:lvl4pPr marL="801688" indent="-174625">
              <a:defRPr sz="1800">
                <a:latin typeface="+mj-lt"/>
              </a:defRPr>
            </a:lvl4pPr>
            <a:lvl5pPr marL="974725" indent="-166688">
              <a:buFont typeface="Courier New" panose="02070309020205020404" pitchFamily="49" charset="0"/>
              <a:buChar char="o"/>
              <a:defRPr sz="18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Placeholder 1"/>
          <p:cNvSpPr>
            <a:spLocks noGrp="1"/>
          </p:cNvSpPr>
          <p:nvPr>
            <p:ph type="title" hasCustomPrompt="1"/>
          </p:nvPr>
        </p:nvSpPr>
        <p:spPr bwMode="auto">
          <a:xfrm>
            <a:off x="601884" y="145735"/>
            <a:ext cx="8524699" cy="9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defRPr>
                <a:latin typeface="+mj-lt"/>
              </a:defRPr>
            </a:lvl1pPr>
          </a:lstStyle>
          <a:p>
            <a:pPr lvl="0"/>
            <a:r>
              <a:rPr lang="en-US" altLang="en-US" dirty="0" smtClean="0">
                <a:ea typeface="Verdana" pitchFamily="34" charset="0"/>
                <a:cs typeface="Verdana" pitchFamily="34" charset="0"/>
              </a:rPr>
              <a:t>Your Slide Title Here</a:t>
            </a:r>
            <a:endParaRPr lang="en-US" altLang="en-US" dirty="0"/>
          </a:p>
        </p:txBody>
      </p:sp>
    </p:spTree>
    <p:extLst>
      <p:ext uri="{BB962C8B-B14F-4D97-AF65-F5344CB8AC3E}">
        <p14:creationId xmlns:p14="http://schemas.microsoft.com/office/powerpoint/2010/main" val="30658861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 Copy Page">
    <p:spTree>
      <p:nvGrpSpPr>
        <p:cNvPr id="1" name=""/>
        <p:cNvGrpSpPr/>
        <p:nvPr/>
      </p:nvGrpSpPr>
      <p:grpSpPr>
        <a:xfrm>
          <a:off x="0" y="0"/>
          <a:ext cx="0" cy="0"/>
          <a:chOff x="0" y="0"/>
          <a:chExt cx="0" cy="0"/>
        </a:xfrm>
      </p:grpSpPr>
      <p:sp>
        <p:nvSpPr>
          <p:cNvPr id="23" name="Text Placeholder 6">
            <a:extLst>
              <a:ext uri="{FF2B5EF4-FFF2-40B4-BE49-F238E27FC236}">
                <a16:creationId xmlns:a16="http://schemas.microsoft.com/office/drawing/2014/main" id="{4EDE84D6-7FCB-1E4F-BFEB-5F762B096F86}"/>
              </a:ext>
            </a:extLst>
          </p:cNvPr>
          <p:cNvSpPr>
            <a:spLocks noGrp="1"/>
          </p:cNvSpPr>
          <p:nvPr>
            <p:ph type="body" sz="quarter" idx="21" hasCustomPrompt="1"/>
          </p:nvPr>
        </p:nvSpPr>
        <p:spPr>
          <a:xfrm>
            <a:off x="624715" y="1399625"/>
            <a:ext cx="5173740" cy="408858"/>
          </a:xfrm>
        </p:spPr>
        <p:txBody>
          <a:bodyPr anchor="b">
            <a:noAutofit/>
          </a:bodyPr>
          <a:lstStyle>
            <a:lvl1pPr marL="0" indent="0">
              <a:buNone/>
              <a:defRPr sz="2400" b="1" baseline="0">
                <a:latin typeface="+mj-lt"/>
              </a:defRPr>
            </a:lvl1pPr>
            <a:lvl2pPr>
              <a:defRPr sz="1800" baseline="0"/>
            </a:lvl2pPr>
          </a:lstStyle>
          <a:p>
            <a:pPr lvl="0"/>
            <a:r>
              <a:rPr lang="en-US" dirty="0" smtClean="0"/>
              <a:t>Paragraph Header Text</a:t>
            </a:r>
            <a:endParaRPr lang="en-US" dirty="0"/>
          </a:p>
        </p:txBody>
      </p:sp>
      <p:sp>
        <p:nvSpPr>
          <p:cNvPr id="7" name="TextBox 6"/>
          <p:cNvSpPr txBox="1"/>
          <p:nvPr userDrawn="1"/>
        </p:nvSpPr>
        <p:spPr>
          <a:xfrm>
            <a:off x="12410019" y="1"/>
            <a:ext cx="2785533" cy="156966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Two Column Text 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Replace slide title text.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Update paragraph copy as needed. Use indent tool for more styles – bold, regular copy, bullets, etc</a:t>
            </a:r>
            <a:r>
              <a:rPr lang="en-US" sz="1200" dirty="0" smtClean="0">
                <a:latin typeface="+mj-lt"/>
                <a:cs typeface="Arial" panose="020B0604020202020204" pitchFamily="34" charset="0"/>
              </a:rPr>
              <a:t>.</a:t>
            </a:r>
          </a:p>
          <a:p>
            <a:pPr fontAlgn="auto">
              <a:spcBef>
                <a:spcPts val="0"/>
              </a:spcBef>
              <a:spcAft>
                <a:spcPts val="0"/>
              </a:spcAft>
              <a:defRPr/>
            </a:pPr>
            <a:endParaRPr lang="en-US" sz="1200" dirty="0">
              <a:latin typeface="+mj-lt"/>
              <a:cs typeface="Arial" panose="020B0604020202020204" pitchFamily="34" charset="0"/>
            </a:endParaRPr>
          </a:p>
        </p:txBody>
      </p:sp>
      <p:sp>
        <p:nvSpPr>
          <p:cNvPr id="17" name="Slide Number Placeholder 3"/>
          <p:cNvSpPr>
            <a:spLocks noGrp="1"/>
          </p:cNvSpPr>
          <p:nvPr>
            <p:ph type="sldNum" sz="quarter" idx="4"/>
          </p:nvPr>
        </p:nvSpPr>
        <p:spPr>
          <a:xfrm>
            <a:off x="1" y="6400799"/>
            <a:ext cx="518160" cy="365125"/>
          </a:xfrm>
          <a:prstGeom prst="rect">
            <a:avLst/>
          </a:prstGeom>
        </p:spPr>
        <p:txBody>
          <a:bodyPr vert="horz" lIns="91440" tIns="45720" rIns="91440" bIns="45720" rtlCol="0" anchor="ctr"/>
          <a:lstStyle>
            <a:lvl1pPr algn="ctr">
              <a:defRPr sz="1400">
                <a:solidFill>
                  <a:schemeClr val="tx1"/>
                </a:solidFill>
                <a:latin typeface="+mj-lt"/>
                <a:cs typeface="Arial" panose="020B0604020202020204" pitchFamily="34" charset="0"/>
              </a:defRPr>
            </a:lvl1pPr>
          </a:lstStyle>
          <a:p>
            <a:fld id="{3CEF9E4F-8078-4451-8AA9-33D2CB20FCC0}" type="slidenum">
              <a:rPr lang="en-US" smtClean="0"/>
              <a:pPr/>
              <a:t>‹#›</a:t>
            </a:fld>
            <a:endParaRPr lang="en-US" dirty="0"/>
          </a:p>
        </p:txBody>
      </p:sp>
      <p:sp>
        <p:nvSpPr>
          <p:cNvPr id="19" name="Content Placeholder 2"/>
          <p:cNvSpPr>
            <a:spLocks noGrp="1"/>
          </p:cNvSpPr>
          <p:nvPr>
            <p:ph sz="quarter" idx="17"/>
          </p:nvPr>
        </p:nvSpPr>
        <p:spPr>
          <a:xfrm>
            <a:off x="6412135" y="1884972"/>
            <a:ext cx="5185458" cy="4622410"/>
          </a:xfrm>
        </p:spPr>
        <p:txBody>
          <a:bodyPr>
            <a:normAutofit/>
          </a:bodyPr>
          <a:lstStyle>
            <a:lvl1pPr>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a:defRPr sz="1800">
                <a:solidFill>
                  <a:schemeClr val="tx1"/>
                </a:solidFill>
                <a:latin typeface="+mj-lt"/>
              </a:defRPr>
            </a:lvl4pPr>
            <a:lvl5pPr>
              <a:defRPr sz="1800">
                <a:solidFill>
                  <a:schemeClr val="tx1"/>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6">
            <a:extLst>
              <a:ext uri="{FF2B5EF4-FFF2-40B4-BE49-F238E27FC236}">
                <a16:creationId xmlns:a16="http://schemas.microsoft.com/office/drawing/2014/main" id="{4EDE84D6-7FCB-1E4F-BFEB-5F762B096F86}"/>
              </a:ext>
            </a:extLst>
          </p:cNvPr>
          <p:cNvSpPr>
            <a:spLocks noGrp="1"/>
          </p:cNvSpPr>
          <p:nvPr>
            <p:ph type="body" sz="quarter" idx="19" hasCustomPrompt="1"/>
          </p:nvPr>
        </p:nvSpPr>
        <p:spPr>
          <a:xfrm>
            <a:off x="6415913" y="1414522"/>
            <a:ext cx="5173740" cy="408858"/>
          </a:xfrm>
        </p:spPr>
        <p:txBody>
          <a:bodyPr anchor="b">
            <a:noAutofit/>
          </a:bodyPr>
          <a:lstStyle>
            <a:lvl1pPr marL="0" indent="0">
              <a:buNone/>
              <a:defRPr sz="2400" b="1" baseline="0">
                <a:latin typeface="+mj-lt"/>
              </a:defRPr>
            </a:lvl1pPr>
            <a:lvl2pPr>
              <a:defRPr sz="1800" baseline="0"/>
            </a:lvl2pPr>
          </a:lstStyle>
          <a:p>
            <a:pPr lvl="0"/>
            <a:r>
              <a:rPr lang="en-US" dirty="0" smtClean="0"/>
              <a:t>Paragraph Header Text</a:t>
            </a:r>
            <a:endParaRPr lang="en-US" dirty="0"/>
          </a:p>
        </p:txBody>
      </p:sp>
      <p:sp>
        <p:nvSpPr>
          <p:cNvPr id="25" name="Content Placeholder 24"/>
          <p:cNvSpPr>
            <a:spLocks noGrp="1"/>
          </p:cNvSpPr>
          <p:nvPr>
            <p:ph sz="quarter" idx="22"/>
          </p:nvPr>
        </p:nvSpPr>
        <p:spPr>
          <a:xfrm>
            <a:off x="624714" y="1884972"/>
            <a:ext cx="5174423" cy="4622409"/>
          </a:xfrm>
        </p:spPr>
        <p:txBody>
          <a:bodyPr>
            <a:normAutofit/>
          </a:bodyPr>
          <a:lstStyle>
            <a:lvl1pPr>
              <a:defRPr sz="1800">
                <a:solidFill>
                  <a:schemeClr val="tx1"/>
                </a:solidFill>
                <a:latin typeface="+mj-lt"/>
              </a:defRPr>
            </a:lvl1pPr>
            <a:lvl2pPr marL="400050" indent="-165100">
              <a:defRPr sz="1800">
                <a:solidFill>
                  <a:schemeClr val="tx1"/>
                </a:solidFill>
                <a:latin typeface="+mj-lt"/>
              </a:defRPr>
            </a:lvl2pPr>
            <a:lvl3pPr marL="627063" indent="-165100">
              <a:defRPr sz="1800">
                <a:solidFill>
                  <a:schemeClr val="tx1"/>
                </a:solidFill>
                <a:latin typeface="+mj-lt"/>
              </a:defRPr>
            </a:lvl3pPr>
            <a:lvl4pPr marL="801688" indent="-174625">
              <a:defRPr sz="1800">
                <a:solidFill>
                  <a:schemeClr val="tx1"/>
                </a:solidFill>
                <a:latin typeface="+mj-lt"/>
              </a:defRPr>
            </a:lvl4pPr>
            <a:lvl5pPr marL="1027113" indent="-171450">
              <a:buFont typeface="Arial" panose="020B0604020202020204" pitchFamily="34" charset="0"/>
              <a:buChar char="–"/>
              <a:defRPr sz="1800">
                <a:solidFill>
                  <a:schemeClr val="tx1"/>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Placeholder 1"/>
          <p:cNvSpPr>
            <a:spLocks noGrp="1"/>
          </p:cNvSpPr>
          <p:nvPr>
            <p:ph type="title" hasCustomPrompt="1"/>
          </p:nvPr>
        </p:nvSpPr>
        <p:spPr bwMode="auto">
          <a:xfrm>
            <a:off x="601885" y="145735"/>
            <a:ext cx="8515990" cy="9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defRPr>
                <a:latin typeface="+mj-lt"/>
              </a:defRPr>
            </a:lvl1pPr>
          </a:lstStyle>
          <a:p>
            <a:pPr lvl="0"/>
            <a:r>
              <a:rPr lang="en-US" altLang="en-US" dirty="0" smtClean="0">
                <a:ea typeface="Verdana" pitchFamily="34" charset="0"/>
                <a:cs typeface="Verdana" pitchFamily="34" charset="0"/>
              </a:rPr>
              <a:t>Your Slide Title Here</a:t>
            </a:r>
            <a:endParaRPr lang="en-US" altLang="en-US" dirty="0"/>
          </a:p>
        </p:txBody>
      </p:sp>
    </p:spTree>
    <p:extLst>
      <p:ext uri="{BB962C8B-B14F-4D97-AF65-F5344CB8AC3E}">
        <p14:creationId xmlns:p14="http://schemas.microsoft.com/office/powerpoint/2010/main" val="14874390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lumn Copy Page">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601663" y="2009774"/>
            <a:ext cx="3513137" cy="4497607"/>
          </a:xfrm>
        </p:spPr>
        <p:txBody>
          <a:bodyPr>
            <a:normAutofit/>
          </a:bodyPr>
          <a:lstStyle>
            <a:lvl1pPr>
              <a:defRPr sz="1800">
                <a:latin typeface="+mj-lt"/>
              </a:defRPr>
            </a:lvl1pPr>
            <a:lvl2pPr>
              <a:defRPr sz="1800">
                <a:latin typeface="+mj-lt"/>
              </a:defRPr>
            </a:lvl2pPr>
            <a:lvl3pPr marL="627063" indent="-165100">
              <a:defRPr sz="1800">
                <a:latin typeface="+mj-lt"/>
              </a:defRPr>
            </a:lvl3pPr>
            <a:lvl4pPr marL="801688" indent="-174625">
              <a:defRPr sz="1800">
                <a:latin typeface="+mj-lt"/>
              </a:defRPr>
            </a:lvl4pPr>
            <a:lvl5pPr marL="974725" indent="-166688">
              <a:buFont typeface="Courier New" panose="02070309020205020404" pitchFamily="49" charset="0"/>
              <a:buChar char="o"/>
              <a:defRPr sz="18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3"/>
          <p:cNvSpPr>
            <a:spLocks noGrp="1"/>
          </p:cNvSpPr>
          <p:nvPr>
            <p:ph type="sldNum" sz="quarter" idx="4"/>
          </p:nvPr>
        </p:nvSpPr>
        <p:spPr>
          <a:xfrm>
            <a:off x="1" y="6400799"/>
            <a:ext cx="518160" cy="365125"/>
          </a:xfrm>
          <a:prstGeom prst="rect">
            <a:avLst/>
          </a:prstGeom>
        </p:spPr>
        <p:txBody>
          <a:bodyPr vert="horz" lIns="91440" tIns="45720" rIns="91440" bIns="45720" rtlCol="0" anchor="ctr"/>
          <a:lstStyle>
            <a:lvl1pPr algn="ctr">
              <a:defRPr sz="1400">
                <a:solidFill>
                  <a:schemeClr val="tx1"/>
                </a:solidFill>
                <a:latin typeface="+mj-lt"/>
                <a:cs typeface="Arial" panose="020B0604020202020204" pitchFamily="34" charset="0"/>
              </a:defRPr>
            </a:lvl1pPr>
          </a:lstStyle>
          <a:p>
            <a:fld id="{3CEF9E4F-8078-4451-8AA9-33D2CB20FCC0}" type="slidenum">
              <a:rPr lang="en-US" smtClean="0"/>
              <a:pPr/>
              <a:t>‹#›</a:t>
            </a:fld>
            <a:endParaRPr lang="en-US" dirty="0"/>
          </a:p>
        </p:txBody>
      </p:sp>
      <p:sp>
        <p:nvSpPr>
          <p:cNvPr id="20" name="Text Placeholder 6">
            <a:extLst>
              <a:ext uri="{FF2B5EF4-FFF2-40B4-BE49-F238E27FC236}">
                <a16:creationId xmlns:a16="http://schemas.microsoft.com/office/drawing/2014/main" id="{4EDE84D6-7FCB-1E4F-BFEB-5F762B096F86}"/>
              </a:ext>
            </a:extLst>
          </p:cNvPr>
          <p:cNvSpPr>
            <a:spLocks noGrp="1"/>
          </p:cNvSpPr>
          <p:nvPr>
            <p:ph type="body" sz="quarter" idx="11" hasCustomPrompt="1"/>
          </p:nvPr>
        </p:nvSpPr>
        <p:spPr>
          <a:xfrm>
            <a:off x="609602" y="1377400"/>
            <a:ext cx="3505198" cy="408858"/>
          </a:xfrm>
        </p:spPr>
        <p:txBody>
          <a:bodyPr anchor="b">
            <a:noAutofit/>
          </a:bodyPr>
          <a:lstStyle>
            <a:lvl1pPr marL="0" indent="0">
              <a:buNone/>
              <a:defRPr sz="2000" b="1" baseline="0">
                <a:latin typeface="+mj-lt"/>
              </a:defRPr>
            </a:lvl1pPr>
            <a:lvl2pPr>
              <a:defRPr sz="1800" baseline="0"/>
            </a:lvl2pPr>
          </a:lstStyle>
          <a:p>
            <a:pPr lvl="0"/>
            <a:r>
              <a:rPr lang="en-US" dirty="0" smtClean="0"/>
              <a:t>Paragraph Header Text</a:t>
            </a:r>
            <a:endParaRPr lang="en-US" dirty="0"/>
          </a:p>
        </p:txBody>
      </p:sp>
      <p:sp>
        <p:nvSpPr>
          <p:cNvPr id="21" name="Text Placeholder 6">
            <a:extLst>
              <a:ext uri="{FF2B5EF4-FFF2-40B4-BE49-F238E27FC236}">
                <a16:creationId xmlns:a16="http://schemas.microsoft.com/office/drawing/2014/main" id="{4EDE84D6-7FCB-1E4F-BFEB-5F762B096F86}"/>
              </a:ext>
            </a:extLst>
          </p:cNvPr>
          <p:cNvSpPr>
            <a:spLocks noGrp="1"/>
          </p:cNvSpPr>
          <p:nvPr>
            <p:ph type="body" sz="quarter" idx="19" hasCustomPrompt="1"/>
          </p:nvPr>
        </p:nvSpPr>
        <p:spPr>
          <a:xfrm>
            <a:off x="4319587" y="1377400"/>
            <a:ext cx="3505198" cy="408858"/>
          </a:xfrm>
        </p:spPr>
        <p:txBody>
          <a:bodyPr anchor="b">
            <a:noAutofit/>
          </a:bodyPr>
          <a:lstStyle>
            <a:lvl1pPr marL="0" indent="0">
              <a:buNone/>
              <a:defRPr sz="2000" b="1" baseline="0">
                <a:latin typeface="+mj-lt"/>
              </a:defRPr>
            </a:lvl1pPr>
            <a:lvl2pPr>
              <a:defRPr sz="1800" baseline="0"/>
            </a:lvl2pPr>
          </a:lstStyle>
          <a:p>
            <a:pPr lvl="0"/>
            <a:r>
              <a:rPr lang="en-US" dirty="0" smtClean="0"/>
              <a:t>Paragraph Header Text</a:t>
            </a:r>
            <a:endParaRPr lang="en-US" dirty="0"/>
          </a:p>
        </p:txBody>
      </p:sp>
      <p:sp>
        <p:nvSpPr>
          <p:cNvPr id="22" name="Text Placeholder 6">
            <a:extLst>
              <a:ext uri="{FF2B5EF4-FFF2-40B4-BE49-F238E27FC236}">
                <a16:creationId xmlns:a16="http://schemas.microsoft.com/office/drawing/2014/main" id="{4EDE84D6-7FCB-1E4F-BFEB-5F762B096F86}"/>
              </a:ext>
            </a:extLst>
          </p:cNvPr>
          <p:cNvSpPr>
            <a:spLocks noGrp="1"/>
          </p:cNvSpPr>
          <p:nvPr>
            <p:ph type="body" sz="quarter" idx="20" hasCustomPrompt="1"/>
          </p:nvPr>
        </p:nvSpPr>
        <p:spPr>
          <a:xfrm>
            <a:off x="8056680" y="1377400"/>
            <a:ext cx="3505198" cy="408858"/>
          </a:xfrm>
        </p:spPr>
        <p:txBody>
          <a:bodyPr anchor="b">
            <a:noAutofit/>
          </a:bodyPr>
          <a:lstStyle>
            <a:lvl1pPr marL="0" indent="0">
              <a:buNone/>
              <a:defRPr sz="2000" b="1" baseline="0">
                <a:latin typeface="+mj-lt"/>
              </a:defRPr>
            </a:lvl1pPr>
            <a:lvl2pPr>
              <a:defRPr sz="1800" baseline="0"/>
            </a:lvl2pPr>
          </a:lstStyle>
          <a:p>
            <a:pPr lvl="0"/>
            <a:r>
              <a:rPr lang="en-US" dirty="0" smtClean="0"/>
              <a:t>Paragraph Header Text</a:t>
            </a:r>
            <a:endParaRPr lang="en-US" dirty="0"/>
          </a:p>
        </p:txBody>
      </p:sp>
      <p:sp>
        <p:nvSpPr>
          <p:cNvPr id="23" name="Content Placeholder 2"/>
          <p:cNvSpPr>
            <a:spLocks noGrp="1"/>
          </p:cNvSpPr>
          <p:nvPr>
            <p:ph sz="quarter" idx="21"/>
          </p:nvPr>
        </p:nvSpPr>
        <p:spPr>
          <a:xfrm>
            <a:off x="4315617" y="2009773"/>
            <a:ext cx="3513137" cy="4516113"/>
          </a:xfrm>
        </p:spPr>
        <p:txBody>
          <a:bodyPr>
            <a:normAutofit/>
          </a:bodyPr>
          <a:lstStyle>
            <a:lvl1pPr>
              <a:defRPr sz="1800">
                <a:latin typeface="+mj-lt"/>
              </a:defRPr>
            </a:lvl1pPr>
            <a:lvl2pPr>
              <a:defRPr sz="1800">
                <a:latin typeface="+mj-lt"/>
              </a:defRPr>
            </a:lvl2pPr>
            <a:lvl3pPr marL="627063" indent="-165100">
              <a:defRPr sz="1800">
                <a:latin typeface="+mj-lt"/>
              </a:defRPr>
            </a:lvl3pPr>
            <a:lvl4pPr marL="801688" indent="-174625">
              <a:defRPr sz="1800">
                <a:latin typeface="+mj-lt"/>
              </a:defRPr>
            </a:lvl4pPr>
            <a:lvl5pPr marL="974725" indent="-166688">
              <a:buFont typeface="Courier New" panose="02070309020205020404" pitchFamily="49" charset="0"/>
              <a:buChar char="o"/>
              <a:defRPr sz="18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sz="quarter" idx="22"/>
          </p:nvPr>
        </p:nvSpPr>
        <p:spPr>
          <a:xfrm>
            <a:off x="8052710" y="2009773"/>
            <a:ext cx="3513137" cy="4516113"/>
          </a:xfrm>
        </p:spPr>
        <p:txBody>
          <a:bodyPr>
            <a:normAutofit/>
          </a:bodyPr>
          <a:lstStyle>
            <a:lvl1pPr>
              <a:defRPr sz="1800">
                <a:latin typeface="+mj-lt"/>
              </a:defRPr>
            </a:lvl1pPr>
            <a:lvl2pPr>
              <a:defRPr sz="1800">
                <a:latin typeface="+mj-lt"/>
              </a:defRPr>
            </a:lvl2pPr>
            <a:lvl3pPr marL="627063" indent="-165100">
              <a:defRPr sz="1800">
                <a:latin typeface="+mj-lt"/>
              </a:defRPr>
            </a:lvl3pPr>
            <a:lvl4pPr marL="801688" indent="-174625">
              <a:defRPr sz="1800">
                <a:latin typeface="+mj-lt"/>
              </a:defRPr>
            </a:lvl4pPr>
            <a:lvl5pPr marL="974725" indent="-166688">
              <a:buFont typeface="Courier New" panose="02070309020205020404" pitchFamily="49" charset="0"/>
              <a:buChar char="o"/>
              <a:defRPr sz="18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itle Placeholder 1"/>
          <p:cNvSpPr>
            <a:spLocks noGrp="1"/>
          </p:cNvSpPr>
          <p:nvPr>
            <p:ph type="title" hasCustomPrompt="1"/>
          </p:nvPr>
        </p:nvSpPr>
        <p:spPr bwMode="auto">
          <a:xfrm>
            <a:off x="601885" y="145735"/>
            <a:ext cx="8515990" cy="9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defRPr>
                <a:latin typeface="+mj-lt"/>
              </a:defRPr>
            </a:lvl1pPr>
          </a:lstStyle>
          <a:p>
            <a:pPr lvl="0"/>
            <a:r>
              <a:rPr lang="en-US" altLang="en-US" dirty="0" smtClean="0">
                <a:ea typeface="Verdana" pitchFamily="34" charset="0"/>
                <a:cs typeface="Verdana" pitchFamily="34" charset="0"/>
              </a:rPr>
              <a:t>Your Slide Title Here</a:t>
            </a:r>
            <a:endParaRPr lang="en-US" altLang="en-US" dirty="0"/>
          </a:p>
        </p:txBody>
      </p:sp>
      <p:sp>
        <p:nvSpPr>
          <p:cNvPr id="13" name="TextBox 12"/>
          <p:cNvSpPr txBox="1"/>
          <p:nvPr userDrawn="1"/>
        </p:nvSpPr>
        <p:spPr>
          <a:xfrm>
            <a:off x="12410019" y="1"/>
            <a:ext cx="2785533" cy="156966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smtClean="0">
                <a:latin typeface="+mj-lt"/>
                <a:cs typeface="Arial" panose="020B0604020202020204" pitchFamily="34" charset="0"/>
              </a:rPr>
              <a:t>Three </a:t>
            </a:r>
            <a:r>
              <a:rPr lang="en-US" sz="1200" b="1" i="0" dirty="0">
                <a:latin typeface="+mj-lt"/>
                <a:cs typeface="Arial" panose="020B0604020202020204" pitchFamily="34" charset="0"/>
              </a:rPr>
              <a:t>Column Text 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Replace slide title text.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Update paragraph copy as needed. Use indent tool for more styles – bold, regular copy, bullets, etc</a:t>
            </a:r>
            <a:r>
              <a:rPr lang="en-US" sz="1200" dirty="0" smtClean="0">
                <a:latin typeface="+mj-lt"/>
                <a:cs typeface="Arial" panose="020B0604020202020204" pitchFamily="34" charset="0"/>
              </a:rPr>
              <a:t>.</a:t>
            </a:r>
          </a:p>
          <a:p>
            <a:pPr fontAlgn="auto">
              <a:spcBef>
                <a:spcPts val="0"/>
              </a:spcBef>
              <a:spcAft>
                <a:spcPts val="0"/>
              </a:spcAft>
              <a:defRPr/>
            </a:pPr>
            <a:endParaRPr lang="en-US" sz="1200" dirty="0">
              <a:latin typeface="+mj-lt"/>
              <a:cs typeface="Arial" panose="020B0604020202020204" pitchFamily="34" charset="0"/>
            </a:endParaRPr>
          </a:p>
        </p:txBody>
      </p:sp>
    </p:spTree>
    <p:extLst>
      <p:ext uri="{BB962C8B-B14F-4D97-AF65-F5344CB8AC3E}">
        <p14:creationId xmlns:p14="http://schemas.microsoft.com/office/powerpoint/2010/main" val="6890309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Title &amp; Content">
    <p:spTree>
      <p:nvGrpSpPr>
        <p:cNvPr id="1" name=""/>
        <p:cNvGrpSpPr/>
        <p:nvPr/>
      </p:nvGrpSpPr>
      <p:grpSpPr>
        <a:xfrm>
          <a:off x="0" y="0"/>
          <a:ext cx="0" cy="0"/>
          <a:chOff x="0" y="0"/>
          <a:chExt cx="0" cy="0"/>
        </a:xfrm>
      </p:grpSpPr>
      <p:sp>
        <p:nvSpPr>
          <p:cNvPr id="5" name="TextBox 4"/>
          <p:cNvSpPr txBox="1"/>
          <p:nvPr/>
        </p:nvSpPr>
        <p:spPr>
          <a:xfrm>
            <a:off x="12410019" y="0"/>
            <a:ext cx="2785533" cy="2123658"/>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Body Text &amp; Chart 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Replace slide title text.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Update paragraph copy as needed. Use indent tool for more styles – bold, regular copy, bullets, etc.</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Use bottom of page for graphs or charts, use colors within theme</a:t>
            </a:r>
            <a:r>
              <a:rPr lang="en-US" sz="1200" dirty="0" smtClean="0">
                <a:latin typeface="+mj-lt"/>
                <a:cs typeface="Arial" panose="020B0604020202020204" pitchFamily="34" charset="0"/>
              </a:rPr>
              <a:t>.</a:t>
            </a:r>
          </a:p>
          <a:p>
            <a:pPr fontAlgn="auto">
              <a:spcBef>
                <a:spcPts val="0"/>
              </a:spcBef>
              <a:spcAft>
                <a:spcPts val="0"/>
              </a:spcAft>
              <a:defRPr/>
            </a:pPr>
            <a:endParaRPr lang="en-US" sz="1200" dirty="0">
              <a:latin typeface="+mj-lt"/>
              <a:cs typeface="Arial" panose="020B0604020202020204" pitchFamily="34" charset="0"/>
            </a:endParaRPr>
          </a:p>
        </p:txBody>
      </p:sp>
      <p:sp>
        <p:nvSpPr>
          <p:cNvPr id="13" name="Slide Number Placeholder 3"/>
          <p:cNvSpPr>
            <a:spLocks noGrp="1"/>
          </p:cNvSpPr>
          <p:nvPr>
            <p:ph type="sldNum" sz="quarter" idx="4"/>
          </p:nvPr>
        </p:nvSpPr>
        <p:spPr>
          <a:xfrm>
            <a:off x="1" y="6400799"/>
            <a:ext cx="518160" cy="365125"/>
          </a:xfrm>
          <a:prstGeom prst="rect">
            <a:avLst/>
          </a:prstGeom>
        </p:spPr>
        <p:txBody>
          <a:bodyPr vert="horz" lIns="91440" tIns="45720" rIns="91440" bIns="45720" rtlCol="0" anchor="ctr"/>
          <a:lstStyle>
            <a:lvl1pPr algn="ctr">
              <a:defRPr sz="1400">
                <a:solidFill>
                  <a:schemeClr val="tx1"/>
                </a:solidFill>
                <a:latin typeface="+mj-lt"/>
                <a:cs typeface="Arial" panose="020B0604020202020204" pitchFamily="34" charset="0"/>
              </a:defRPr>
            </a:lvl1pPr>
          </a:lstStyle>
          <a:p>
            <a:fld id="{3CEF9E4F-8078-4451-8AA9-33D2CB20FCC0}" type="slidenum">
              <a:rPr lang="en-US" smtClean="0"/>
              <a:pPr/>
              <a:t>‹#›</a:t>
            </a:fld>
            <a:endParaRPr lang="en-US" dirty="0"/>
          </a:p>
        </p:txBody>
      </p:sp>
      <p:sp>
        <p:nvSpPr>
          <p:cNvPr id="14" name="Text Placeholder 6">
            <a:extLst>
              <a:ext uri="{FF2B5EF4-FFF2-40B4-BE49-F238E27FC236}">
                <a16:creationId xmlns:a16="http://schemas.microsoft.com/office/drawing/2014/main" id="{4EDE84D6-7FCB-1E4F-BFEB-5F762B096F86}"/>
              </a:ext>
            </a:extLst>
          </p:cNvPr>
          <p:cNvSpPr>
            <a:spLocks noGrp="1"/>
          </p:cNvSpPr>
          <p:nvPr>
            <p:ph type="body" sz="quarter" idx="12" hasCustomPrompt="1"/>
          </p:nvPr>
        </p:nvSpPr>
        <p:spPr>
          <a:xfrm>
            <a:off x="596348" y="1381842"/>
            <a:ext cx="11021184" cy="408858"/>
          </a:xfrm>
        </p:spPr>
        <p:txBody>
          <a:bodyPr>
            <a:noAutofit/>
          </a:bodyPr>
          <a:lstStyle>
            <a:lvl1pPr marL="0" indent="0">
              <a:buNone/>
              <a:defRPr sz="2400" b="1" baseline="0">
                <a:latin typeface="+mj-lt"/>
              </a:defRPr>
            </a:lvl1pPr>
            <a:lvl2pPr>
              <a:defRPr sz="1800" baseline="0"/>
            </a:lvl2pPr>
          </a:lstStyle>
          <a:p>
            <a:pPr lvl="0"/>
            <a:r>
              <a:rPr lang="en-US" dirty="0" smtClean="0"/>
              <a:t>Paragraph Header Text</a:t>
            </a:r>
            <a:endParaRPr lang="en-US" dirty="0"/>
          </a:p>
        </p:txBody>
      </p:sp>
      <p:sp>
        <p:nvSpPr>
          <p:cNvPr id="16" name="Title Placeholder 1"/>
          <p:cNvSpPr>
            <a:spLocks noGrp="1"/>
          </p:cNvSpPr>
          <p:nvPr>
            <p:ph type="title" hasCustomPrompt="1"/>
          </p:nvPr>
        </p:nvSpPr>
        <p:spPr bwMode="auto">
          <a:xfrm>
            <a:off x="601884" y="145735"/>
            <a:ext cx="8498573" cy="9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defRPr>
                <a:latin typeface="+mj-lt"/>
              </a:defRPr>
            </a:lvl1pPr>
          </a:lstStyle>
          <a:p>
            <a:pPr lvl="0"/>
            <a:r>
              <a:rPr lang="en-US" altLang="en-US" dirty="0" smtClean="0">
                <a:ea typeface="Verdana" pitchFamily="34" charset="0"/>
                <a:cs typeface="Verdana" pitchFamily="34" charset="0"/>
              </a:rPr>
              <a:t>Your Slide Title Here</a:t>
            </a:r>
            <a:endParaRPr lang="en-US" altLang="en-US" dirty="0"/>
          </a:p>
        </p:txBody>
      </p:sp>
      <p:sp>
        <p:nvSpPr>
          <p:cNvPr id="8" name="Content Placeholder 2"/>
          <p:cNvSpPr>
            <a:spLocks noGrp="1"/>
          </p:cNvSpPr>
          <p:nvPr>
            <p:ph sz="quarter" idx="16"/>
          </p:nvPr>
        </p:nvSpPr>
        <p:spPr>
          <a:xfrm>
            <a:off x="601663" y="1920240"/>
            <a:ext cx="10972801" cy="4419600"/>
          </a:xfrm>
        </p:spPr>
        <p:txBody>
          <a:bodyPr/>
          <a:lstStyle>
            <a:lvl1pPr>
              <a:defRPr sz="2000">
                <a:latin typeface="+mj-lt"/>
              </a:defRPr>
            </a:lvl1pPr>
            <a:lvl2pPr>
              <a:defRPr sz="1800">
                <a:latin typeface="+mj-lt"/>
              </a:defRPr>
            </a:lvl2pPr>
            <a:lvl3pPr marL="627063" indent="-165100">
              <a:defRPr sz="1800">
                <a:latin typeface="+mj-lt"/>
              </a:defRPr>
            </a:lvl3pPr>
            <a:lvl4pPr marL="801688" indent="-174625">
              <a:defRPr sz="1800">
                <a:latin typeface="+mj-lt"/>
              </a:defRPr>
            </a:lvl4pPr>
            <a:lvl5pPr marL="974725" indent="-166688">
              <a:buFont typeface="Courier New" panose="02070309020205020404" pitchFamily="49" charset="0"/>
              <a:buChar char="o"/>
              <a:defRPr sz="18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85692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with Caption">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1" y="6400799"/>
            <a:ext cx="518160" cy="365125"/>
          </a:xfrm>
          <a:prstGeom prst="rect">
            <a:avLst/>
          </a:prstGeom>
        </p:spPr>
        <p:txBody>
          <a:bodyPr vert="horz" lIns="91440" tIns="45720" rIns="91440" bIns="45720" rtlCol="0" anchor="ctr"/>
          <a:lstStyle>
            <a:lvl1pPr algn="ctr">
              <a:defRPr sz="1400">
                <a:solidFill>
                  <a:schemeClr val="tx1"/>
                </a:solidFill>
                <a:latin typeface="+mj-lt"/>
                <a:cs typeface="Arial" panose="020B0604020202020204" pitchFamily="34" charset="0"/>
              </a:defRPr>
            </a:lvl1pPr>
          </a:lstStyle>
          <a:p>
            <a:fld id="{3CEF9E4F-8078-4451-8AA9-33D2CB20FCC0}" type="slidenum">
              <a:rPr lang="en-US" smtClean="0"/>
              <a:pPr/>
              <a:t>‹#›</a:t>
            </a:fld>
            <a:endParaRPr lang="en-US" dirty="0"/>
          </a:p>
        </p:txBody>
      </p:sp>
      <p:sp>
        <p:nvSpPr>
          <p:cNvPr id="8" name="Text Placeholder 6">
            <a:extLst>
              <a:ext uri="{FF2B5EF4-FFF2-40B4-BE49-F238E27FC236}">
                <a16:creationId xmlns:a16="http://schemas.microsoft.com/office/drawing/2014/main" id="{4EDE84D6-7FCB-1E4F-BFEB-5F762B096F86}"/>
              </a:ext>
            </a:extLst>
          </p:cNvPr>
          <p:cNvSpPr>
            <a:spLocks noGrp="1"/>
          </p:cNvSpPr>
          <p:nvPr>
            <p:ph type="body" sz="quarter" idx="11" hasCustomPrompt="1"/>
          </p:nvPr>
        </p:nvSpPr>
        <p:spPr>
          <a:xfrm>
            <a:off x="584662" y="4620343"/>
            <a:ext cx="11021184" cy="408858"/>
          </a:xfrm>
        </p:spPr>
        <p:txBody>
          <a:bodyPr>
            <a:noAutofit/>
          </a:bodyPr>
          <a:lstStyle>
            <a:lvl1pPr marL="0" indent="0">
              <a:buNone/>
              <a:defRPr sz="2400" b="1" baseline="0">
                <a:latin typeface="+mj-lt"/>
              </a:defRPr>
            </a:lvl1pPr>
            <a:lvl2pPr>
              <a:defRPr sz="1800" baseline="0"/>
            </a:lvl2pPr>
          </a:lstStyle>
          <a:p>
            <a:pPr lvl="0"/>
            <a:r>
              <a:rPr lang="en-US" dirty="0" smtClean="0"/>
              <a:t>Paragraph Header Text</a:t>
            </a:r>
            <a:endParaRPr lang="en-US" dirty="0"/>
          </a:p>
        </p:txBody>
      </p:sp>
      <p:sp>
        <p:nvSpPr>
          <p:cNvPr id="10" name="Picture Placeholder 9"/>
          <p:cNvSpPr>
            <a:spLocks noGrp="1"/>
          </p:cNvSpPr>
          <p:nvPr>
            <p:ph type="pic" sz="quarter" idx="12" hasCustomPrompt="1"/>
          </p:nvPr>
        </p:nvSpPr>
        <p:spPr>
          <a:xfrm>
            <a:off x="601884" y="1346200"/>
            <a:ext cx="11003962" cy="3122613"/>
          </a:xfrm>
        </p:spPr>
        <p:txBody>
          <a:bodyPr/>
          <a:lstStyle>
            <a:lvl1pPr marL="0" marR="0" indent="0" algn="l" defTabSz="4572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2"/>
                </a:solidFill>
                <a:latin typeface="+mj-lt"/>
              </a:defRPr>
            </a:lvl1pPr>
          </a:lstStyle>
          <a:p>
            <a:pPr marL="0" marR="0" lvl="0" indent="0" algn="l"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Icon to Insert an approved Image</a:t>
            </a:r>
          </a:p>
        </p:txBody>
      </p:sp>
      <p:sp>
        <p:nvSpPr>
          <p:cNvPr id="11" name="Content Placeholder 2"/>
          <p:cNvSpPr>
            <a:spLocks noGrp="1"/>
          </p:cNvSpPr>
          <p:nvPr>
            <p:ph sz="quarter" idx="16"/>
          </p:nvPr>
        </p:nvSpPr>
        <p:spPr>
          <a:xfrm>
            <a:off x="601663" y="5180730"/>
            <a:ext cx="11004183" cy="1326651"/>
          </a:xfrm>
        </p:spPr>
        <p:txBody>
          <a:bodyPr>
            <a:noAutofit/>
          </a:bodyPr>
          <a:lstStyle>
            <a:lvl1pPr>
              <a:defRPr sz="1800">
                <a:latin typeface="+mj-lt"/>
              </a:defRPr>
            </a:lvl1pPr>
            <a:lvl2pPr>
              <a:defRPr sz="1800">
                <a:latin typeface="+mj-lt"/>
              </a:defRPr>
            </a:lvl2pPr>
            <a:lvl3pPr marL="627063" indent="-165100">
              <a:defRPr sz="1800">
                <a:latin typeface="+mj-lt"/>
              </a:defRPr>
            </a:lvl3pPr>
            <a:lvl4pPr marL="801688" indent="-174625">
              <a:defRPr sz="1800">
                <a:latin typeface="+mj-lt"/>
              </a:defRPr>
            </a:lvl4pPr>
            <a:lvl5pPr marL="974725" indent="-166688">
              <a:buFont typeface="Courier New" panose="02070309020205020404" pitchFamily="49" charset="0"/>
              <a:buChar char="o"/>
              <a:defRPr sz="18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hasCustomPrompt="1"/>
          </p:nvPr>
        </p:nvSpPr>
        <p:spPr bwMode="auto">
          <a:xfrm>
            <a:off x="601884" y="145735"/>
            <a:ext cx="8524699" cy="9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defRPr>
                <a:latin typeface="+mj-lt"/>
              </a:defRPr>
            </a:lvl1pPr>
          </a:lstStyle>
          <a:p>
            <a:pPr lvl="0"/>
            <a:r>
              <a:rPr lang="en-US" altLang="en-US" dirty="0" smtClean="0">
                <a:ea typeface="Verdana" pitchFamily="34" charset="0"/>
                <a:cs typeface="Verdana" pitchFamily="34" charset="0"/>
              </a:rPr>
              <a:t>Your Slide Title Here</a:t>
            </a:r>
            <a:endParaRPr lang="en-US" altLang="en-US" dirty="0"/>
          </a:p>
        </p:txBody>
      </p:sp>
      <p:sp>
        <p:nvSpPr>
          <p:cNvPr id="13" name="TextBox 12"/>
          <p:cNvSpPr txBox="1"/>
          <p:nvPr/>
        </p:nvSpPr>
        <p:spPr>
          <a:xfrm>
            <a:off x="12410019" y="0"/>
            <a:ext cx="2785533" cy="2123658"/>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smtClean="0">
                <a:latin typeface="+mj-lt"/>
                <a:cs typeface="Arial" panose="020B0604020202020204" pitchFamily="34" charset="0"/>
              </a:rPr>
              <a:t>Image with Caption Layout</a:t>
            </a:r>
            <a:endParaRPr lang="en-US" sz="1200" b="1" i="0" dirty="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Replace slide title text.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Update paragraph copy as needed. Use indent tool for more styles – bold, regular copy, bullets, etc.</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Use bottom of page for graphs or charts, use colors within theme</a:t>
            </a:r>
            <a:r>
              <a:rPr lang="en-US" sz="1200" dirty="0" smtClean="0">
                <a:latin typeface="+mj-lt"/>
                <a:cs typeface="Arial" panose="020B0604020202020204" pitchFamily="34" charset="0"/>
              </a:rPr>
              <a:t>.</a:t>
            </a:r>
          </a:p>
          <a:p>
            <a:pPr fontAlgn="auto">
              <a:spcBef>
                <a:spcPts val="0"/>
              </a:spcBef>
              <a:spcAft>
                <a:spcPts val="0"/>
              </a:spcAft>
              <a:defRPr/>
            </a:pPr>
            <a:endParaRPr lang="en-US" sz="1200" dirty="0">
              <a:latin typeface="+mj-lt"/>
              <a:cs typeface="Arial" panose="020B0604020202020204" pitchFamily="34" charset="0"/>
            </a:endParaRPr>
          </a:p>
        </p:txBody>
      </p:sp>
    </p:spTree>
    <p:extLst>
      <p:ext uri="{BB962C8B-B14F-4D97-AF65-F5344CB8AC3E}">
        <p14:creationId xmlns:p14="http://schemas.microsoft.com/office/powerpoint/2010/main" val="34266191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ext and Image Page">
    <p:spTree>
      <p:nvGrpSpPr>
        <p:cNvPr id="1" name=""/>
        <p:cNvGrpSpPr/>
        <p:nvPr/>
      </p:nvGrpSpPr>
      <p:grpSpPr>
        <a:xfrm>
          <a:off x="0" y="0"/>
          <a:ext cx="0" cy="0"/>
          <a:chOff x="0" y="0"/>
          <a:chExt cx="0" cy="0"/>
        </a:xfrm>
      </p:grpSpPr>
      <p:sp>
        <p:nvSpPr>
          <p:cNvPr id="5" name="TextBox 4"/>
          <p:cNvSpPr txBox="1"/>
          <p:nvPr userDrawn="1"/>
        </p:nvSpPr>
        <p:spPr>
          <a:xfrm>
            <a:off x="12410019" y="0"/>
            <a:ext cx="2785533" cy="2123658"/>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Body Text and Image Layout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Replace slide title text.</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Update paragraph copy as needed. Use indent tool for more styles – bold, regular copy, bullets, etc.</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Click the icon within the image box to add a picture. Picture must not exceed size of box provided.</a:t>
            </a:r>
          </a:p>
        </p:txBody>
      </p:sp>
      <p:sp>
        <p:nvSpPr>
          <p:cNvPr id="21" name="Content Placeholder 2"/>
          <p:cNvSpPr>
            <a:spLocks noGrp="1"/>
          </p:cNvSpPr>
          <p:nvPr>
            <p:ph sz="quarter" idx="16"/>
          </p:nvPr>
        </p:nvSpPr>
        <p:spPr>
          <a:xfrm>
            <a:off x="4508500" y="1371599"/>
            <a:ext cx="7066185" cy="5029199"/>
          </a:xfrm>
        </p:spPr>
        <p:txBody>
          <a:bodyPr/>
          <a:lstStyle>
            <a:lvl1pPr>
              <a:defRPr>
                <a:latin typeface="+mj-lt"/>
              </a:defRPr>
            </a:lvl1pPr>
            <a:lvl2pPr>
              <a:defRPr sz="1800">
                <a:latin typeface="+mj-lt"/>
              </a:defRPr>
            </a:lvl2pPr>
            <a:lvl3pPr marL="627063" indent="-165100">
              <a:defRPr sz="1800">
                <a:latin typeface="+mj-lt"/>
              </a:defRPr>
            </a:lvl3pPr>
            <a:lvl4pPr marL="801688" indent="-174625">
              <a:defRPr sz="1800">
                <a:latin typeface="+mj-lt"/>
              </a:defRPr>
            </a:lvl4pPr>
            <a:lvl5pPr marL="974725" indent="-166688">
              <a:buFont typeface="Courier New" panose="02070309020205020404" pitchFamily="49" charset="0"/>
              <a:buChar char="o"/>
              <a:defRPr sz="18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10"/>
          <p:cNvSpPr>
            <a:spLocks noGrp="1"/>
          </p:cNvSpPr>
          <p:nvPr>
            <p:ph type="pic" sz="quarter" idx="12" hasCustomPrompt="1"/>
          </p:nvPr>
        </p:nvSpPr>
        <p:spPr>
          <a:xfrm>
            <a:off x="601886" y="1365811"/>
            <a:ext cx="3691792" cy="5325045"/>
          </a:xfrm>
        </p:spPr>
        <p:txBody>
          <a:bodyPr/>
          <a:lstStyle>
            <a:lvl1pPr>
              <a:defRPr>
                <a:solidFill>
                  <a:schemeClr val="tx2"/>
                </a:solidFill>
                <a:latin typeface="+mj-lt"/>
              </a:defRPr>
            </a:lvl1pPr>
          </a:lstStyle>
          <a:p>
            <a:r>
              <a:rPr lang="en-US" dirty="0" smtClean="0"/>
              <a:t>Click Icon to Insert an approved Image</a:t>
            </a:r>
            <a:endParaRPr lang="en-US" dirty="0"/>
          </a:p>
        </p:txBody>
      </p:sp>
      <p:sp>
        <p:nvSpPr>
          <p:cNvPr id="20" name="Slide Number Placeholder 3"/>
          <p:cNvSpPr>
            <a:spLocks noGrp="1"/>
          </p:cNvSpPr>
          <p:nvPr>
            <p:ph type="sldNum" sz="quarter" idx="4"/>
          </p:nvPr>
        </p:nvSpPr>
        <p:spPr>
          <a:xfrm>
            <a:off x="1" y="6400799"/>
            <a:ext cx="518160" cy="365125"/>
          </a:xfrm>
          <a:prstGeom prst="rect">
            <a:avLst/>
          </a:prstGeom>
        </p:spPr>
        <p:txBody>
          <a:bodyPr vert="horz" lIns="91440" tIns="45720" rIns="91440" bIns="45720" rtlCol="0" anchor="ctr"/>
          <a:lstStyle>
            <a:lvl1pPr algn="ctr">
              <a:defRPr sz="1400">
                <a:solidFill>
                  <a:schemeClr val="tx1"/>
                </a:solidFill>
                <a:latin typeface="+mj-lt"/>
                <a:cs typeface="Arial" panose="020B0604020202020204" pitchFamily="34" charset="0"/>
              </a:defRPr>
            </a:lvl1pPr>
          </a:lstStyle>
          <a:p>
            <a:fld id="{3CEF9E4F-8078-4451-8AA9-33D2CB20FCC0}" type="slidenum">
              <a:rPr lang="en-US" smtClean="0"/>
              <a:pPr/>
              <a:t>‹#›</a:t>
            </a:fld>
            <a:endParaRPr lang="en-US" dirty="0"/>
          </a:p>
        </p:txBody>
      </p:sp>
      <p:sp>
        <p:nvSpPr>
          <p:cNvPr id="23" name="Title Placeholder 1"/>
          <p:cNvSpPr>
            <a:spLocks noGrp="1"/>
          </p:cNvSpPr>
          <p:nvPr>
            <p:ph type="title" hasCustomPrompt="1"/>
          </p:nvPr>
        </p:nvSpPr>
        <p:spPr bwMode="auto">
          <a:xfrm>
            <a:off x="601884" y="145735"/>
            <a:ext cx="8524699" cy="9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defRPr>
                <a:latin typeface="+mj-lt"/>
              </a:defRPr>
            </a:lvl1pPr>
          </a:lstStyle>
          <a:p>
            <a:pPr lvl="0"/>
            <a:r>
              <a:rPr lang="en-US" altLang="en-US" dirty="0" smtClean="0">
                <a:ea typeface="Verdana" pitchFamily="34" charset="0"/>
                <a:cs typeface="Verdana" pitchFamily="34" charset="0"/>
              </a:rPr>
              <a:t>Your Slide Title Here</a:t>
            </a:r>
            <a:endParaRPr lang="en-US" altLang="en-US" dirty="0"/>
          </a:p>
        </p:txBody>
      </p:sp>
    </p:spTree>
    <p:extLst>
      <p:ext uri="{BB962C8B-B14F-4D97-AF65-F5344CB8AC3E}">
        <p14:creationId xmlns:p14="http://schemas.microsoft.com/office/powerpoint/2010/main" val="33006577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1885" y="145735"/>
            <a:ext cx="8387428" cy="9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dirty="0" smtClean="0">
                <a:ea typeface="Verdana" pitchFamily="34" charset="0"/>
                <a:cs typeface="Verdana" pitchFamily="34" charset="0"/>
              </a:rPr>
              <a:t>Your Slide Title Here</a:t>
            </a:r>
            <a:endParaRPr lang="en-US" altLang="en-US" dirty="0"/>
          </a:p>
        </p:txBody>
      </p:sp>
      <p:sp>
        <p:nvSpPr>
          <p:cNvPr id="1027" name="Text Placeholder 2"/>
          <p:cNvSpPr>
            <a:spLocks noGrp="1"/>
          </p:cNvSpPr>
          <p:nvPr>
            <p:ph type="body" idx="1"/>
          </p:nvPr>
        </p:nvSpPr>
        <p:spPr bwMode="auto">
          <a:xfrm>
            <a:off x="601884" y="13716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181818"/>
                </a:solidFill>
                <a:effectLst/>
                <a:uLnTx/>
                <a:uFillTx/>
                <a:latin typeface="Arial"/>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smtClean="0">
                <a:ln>
                  <a:noFill/>
                </a:ln>
                <a:solidFill>
                  <a:srgbClr val="181818"/>
                </a:solidFill>
                <a:effectLst/>
                <a:uLnTx/>
                <a:uFillTx/>
                <a:latin typeface="Arial"/>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181818"/>
                </a:solidFill>
                <a:effectLst/>
                <a:uLnTx/>
                <a:uFillTx/>
                <a:latin typeface="Arial"/>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181818"/>
                </a:solidFill>
                <a:effectLst/>
                <a:uLnTx/>
                <a:uFillTx/>
                <a:latin typeface="Arial"/>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181818"/>
                </a:solidFill>
                <a:effectLst/>
                <a:uLnTx/>
                <a:uFillTx/>
                <a:latin typeface="Arial"/>
                <a:ea typeface="+mn-ea"/>
                <a:cs typeface="+mn-cs"/>
              </a:rPr>
              <a:t>Fifth level</a:t>
            </a:r>
            <a:endParaRPr kumimoji="0" lang="en-US" sz="2000" b="0" i="0" u="none" strike="noStrike" kern="1200" cap="none" spc="0" normalizeH="0" baseline="0" noProof="0" dirty="0">
              <a:ln>
                <a:noFill/>
              </a:ln>
              <a:solidFill>
                <a:srgbClr val="181818"/>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335930B4-4548-4043-AB6A-F6A8D8C27D3B}"/>
              </a:ext>
            </a:extLst>
          </p:cNvPr>
          <p:cNvCxnSpPr>
            <a:cxnSpLocks/>
          </p:cNvCxnSpPr>
          <p:nvPr/>
        </p:nvCxnSpPr>
        <p:spPr>
          <a:xfrm>
            <a:off x="601886" y="1238494"/>
            <a:ext cx="10972800" cy="454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AF4A2F-B75C-2A43-BDDB-6888B5E9564B}"/>
              </a:ext>
            </a:extLst>
          </p:cNvPr>
          <p:cNvSpPr/>
          <p:nvPr/>
        </p:nvSpPr>
        <p:spPr>
          <a:xfrm>
            <a:off x="0" y="6767095"/>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latin typeface="+mj-lt"/>
            </a:endParaRPr>
          </a:p>
        </p:txBody>
      </p:sp>
      <p:sp>
        <p:nvSpPr>
          <p:cNvPr id="14" name="Rectangle 13">
            <a:extLst>
              <a:ext uri="{FF2B5EF4-FFF2-40B4-BE49-F238E27FC236}">
                <a16:creationId xmlns:a16="http://schemas.microsoft.com/office/drawing/2014/main" id="{E7FDE37D-1A64-1444-B5A5-700F63B56BCA}"/>
              </a:ext>
            </a:extLst>
          </p:cNvPr>
          <p:cNvSpPr/>
          <p:nvPr/>
        </p:nvSpPr>
        <p:spPr>
          <a:xfrm>
            <a:off x="601884" y="6767095"/>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mj-lt"/>
            </a:endParaRPr>
          </a:p>
        </p:txBody>
      </p:sp>
      <p:sp>
        <p:nvSpPr>
          <p:cNvPr id="12" name="TextBox 11"/>
          <p:cNvSpPr txBox="1"/>
          <p:nvPr userDrawn="1"/>
        </p:nvSpPr>
        <p:spPr>
          <a:xfrm>
            <a:off x="12410019" y="3168650"/>
            <a:ext cx="2785533" cy="3416320"/>
          </a:xfrm>
          <a:prstGeom prst="rect">
            <a:avLst/>
          </a:prstGeom>
          <a:solidFill>
            <a:schemeClr val="bg1">
              <a:lumMod val="95000"/>
            </a:schemeClr>
          </a:solidFill>
          <a:ln w="28575">
            <a:solidFill>
              <a:schemeClr val="tx1">
                <a:lumMod val="50000"/>
                <a:lumOff val="50000"/>
              </a:schemeClr>
            </a:solidFill>
          </a:ln>
        </p:spPr>
        <p:txBody>
          <a:bodyPr>
            <a:spAutoFit/>
          </a:bodyPr>
          <a:lstStyle/>
          <a:p>
            <a:pPr fontAlgn="auto">
              <a:spcBef>
                <a:spcPts val="0"/>
              </a:spcBef>
              <a:spcAft>
                <a:spcPts val="0"/>
              </a:spcAft>
              <a:defRPr/>
            </a:pPr>
            <a:r>
              <a:rPr lang="en-US" sz="1200" b="1" i="0" dirty="0">
                <a:latin typeface="+mj-lt"/>
                <a:cs typeface="Arial" panose="020B0604020202020204" pitchFamily="34" charset="0"/>
              </a:rPr>
              <a:t>Guidelines</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Use Brand theme colors ONLY.</a:t>
            </a:r>
          </a:p>
          <a:p>
            <a:pPr fontAlgn="auto">
              <a:spcBef>
                <a:spcPts val="0"/>
              </a:spcBef>
              <a:spcAft>
                <a:spcPts val="0"/>
              </a:spcAft>
              <a:defRPr/>
            </a:pPr>
            <a:endParaRPr lang="en-US" sz="1200" dirty="0" smtClean="0">
              <a:latin typeface="+mj-lt"/>
              <a:cs typeface="Arial" panose="020B0604020202020204" pitchFamily="34" charset="0"/>
            </a:endParaRPr>
          </a:p>
          <a:p>
            <a:pPr fontAlgn="auto">
              <a:spcBef>
                <a:spcPts val="0"/>
              </a:spcBef>
              <a:spcAft>
                <a:spcPts val="0"/>
              </a:spcAft>
              <a:defRPr/>
            </a:pPr>
            <a:r>
              <a:rPr lang="en-US" sz="1200" dirty="0" smtClean="0">
                <a:latin typeface="+mj-lt"/>
                <a:cs typeface="Arial" panose="020B0604020202020204" pitchFamily="34" charset="0"/>
              </a:rPr>
              <a:t>Do </a:t>
            </a:r>
            <a:r>
              <a:rPr lang="en-US" sz="1200" dirty="0">
                <a:latin typeface="+mj-lt"/>
                <a:cs typeface="Arial" panose="020B0604020202020204" pitchFamily="34" charset="0"/>
              </a:rPr>
              <a:t>not allow content to exceed space provided. Content should not extend beyond the </a:t>
            </a:r>
            <a:r>
              <a:rPr lang="en-US" sz="1200" dirty="0" smtClean="0">
                <a:latin typeface="+mj-lt"/>
                <a:cs typeface="Arial" panose="020B0604020202020204" pitchFamily="34" charset="0"/>
              </a:rPr>
              <a:t>green/blue </a:t>
            </a:r>
            <a:r>
              <a:rPr lang="en-US" sz="1200" dirty="0">
                <a:latin typeface="+mj-lt"/>
                <a:cs typeface="Arial" panose="020B0604020202020204" pitchFamily="34" charset="0"/>
              </a:rPr>
              <a:t>line/footer.</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Headline must be </a:t>
            </a:r>
            <a:r>
              <a:rPr lang="en-US" sz="1200" dirty="0" smtClean="0">
                <a:latin typeface="+mj-lt"/>
                <a:cs typeface="Arial" panose="020B0604020202020204" pitchFamily="34" charset="0"/>
              </a:rPr>
              <a:t>36pt – shorten your title to fit in the space</a:t>
            </a:r>
            <a:r>
              <a:rPr lang="en-US" sz="1200" baseline="0" dirty="0" smtClean="0">
                <a:latin typeface="+mj-lt"/>
                <a:cs typeface="Arial" panose="020B0604020202020204" pitchFamily="34" charset="0"/>
              </a:rPr>
              <a:t> provided</a:t>
            </a:r>
            <a:r>
              <a:rPr lang="en-US" sz="1200" dirty="0" smtClean="0">
                <a:latin typeface="+mj-lt"/>
                <a:cs typeface="Arial" panose="020B0604020202020204" pitchFamily="34" charset="0"/>
              </a:rPr>
              <a:t>.</a:t>
            </a:r>
            <a:endParaRPr lang="en-US" sz="1200" dirty="0">
              <a:latin typeface="+mj-lt"/>
              <a:cs typeface="Arial" panose="020B0604020202020204" pitchFamily="34" charset="0"/>
            </a:endParaRP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Do not change colors of typography. Only incorporate colors labeled “theme colors” in graphs and charts. </a:t>
            </a:r>
          </a:p>
          <a:p>
            <a:pPr fontAlgn="auto">
              <a:spcBef>
                <a:spcPts val="0"/>
              </a:spcBef>
              <a:spcAft>
                <a:spcPts val="0"/>
              </a:spcAft>
              <a:defRPr/>
            </a:pPr>
            <a:endParaRPr lang="en-US" sz="1200" dirty="0">
              <a:latin typeface="+mj-lt"/>
              <a:cs typeface="Arial" panose="020B0604020202020204" pitchFamily="34" charset="0"/>
            </a:endParaRPr>
          </a:p>
          <a:p>
            <a:pPr fontAlgn="auto">
              <a:spcBef>
                <a:spcPts val="0"/>
              </a:spcBef>
              <a:spcAft>
                <a:spcPts val="0"/>
              </a:spcAft>
              <a:defRPr/>
            </a:pPr>
            <a:r>
              <a:rPr lang="en-US" sz="1200" dirty="0">
                <a:latin typeface="+mj-lt"/>
                <a:cs typeface="Arial" panose="020B0604020202020204" pitchFamily="34" charset="0"/>
              </a:rPr>
              <a:t>Only use “Arial” as the font for all </a:t>
            </a:r>
            <a:r>
              <a:rPr lang="en-US" sz="1200" dirty="0" smtClean="0">
                <a:latin typeface="+mj-lt"/>
                <a:cs typeface="Arial" panose="020B0604020202020204" pitchFamily="34" charset="0"/>
              </a:rPr>
              <a:t>text</a:t>
            </a:r>
            <a:r>
              <a:rPr lang="en-US" sz="1200" baseline="0" dirty="0" smtClean="0">
                <a:latin typeface="+mj-lt"/>
                <a:cs typeface="Arial" panose="020B0604020202020204" pitchFamily="34" charset="0"/>
              </a:rPr>
              <a:t> and never size under 16pt for presentations.</a:t>
            </a:r>
            <a:endParaRPr lang="en-US" sz="1200" dirty="0">
              <a:latin typeface="+mj-lt"/>
              <a:cs typeface="Arial" panose="020B0604020202020204" pitchFamily="34" charset="0"/>
            </a:endParaRPr>
          </a:p>
        </p:txBody>
      </p:sp>
      <p:sp>
        <p:nvSpPr>
          <p:cNvPr id="16" name="Rectangle 15">
            <a:extLst>
              <a:ext uri="{FF2B5EF4-FFF2-40B4-BE49-F238E27FC236}">
                <a16:creationId xmlns:a16="http://schemas.microsoft.com/office/drawing/2014/main" id="{9CAF4A2F-B75C-2A43-BDDB-6888B5E9564B}"/>
              </a:ext>
            </a:extLst>
          </p:cNvPr>
          <p:cNvSpPr/>
          <p:nvPr/>
        </p:nvSpPr>
        <p:spPr>
          <a:xfrm>
            <a:off x="0" y="6767095"/>
            <a:ext cx="518160" cy="1010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latin typeface="+mj-lt"/>
            </a:endParaRPr>
          </a:p>
        </p:txBody>
      </p:sp>
      <p:sp>
        <p:nvSpPr>
          <p:cNvPr id="17" name="Rectangle 16">
            <a:extLst>
              <a:ext uri="{FF2B5EF4-FFF2-40B4-BE49-F238E27FC236}">
                <a16:creationId xmlns:a16="http://schemas.microsoft.com/office/drawing/2014/main" id="{E7FDE37D-1A64-1444-B5A5-700F63B56BCA}"/>
              </a:ext>
            </a:extLst>
          </p:cNvPr>
          <p:cNvSpPr/>
          <p:nvPr/>
        </p:nvSpPr>
        <p:spPr>
          <a:xfrm>
            <a:off x="601884" y="6767095"/>
            <a:ext cx="11590115" cy="1010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mj-lt"/>
            </a:endParaRPr>
          </a:p>
        </p:txBody>
      </p:sp>
      <p:sp>
        <p:nvSpPr>
          <p:cNvPr id="21" name="Rectangle 20">
            <a:extLst>
              <a:ext uri="{FF2B5EF4-FFF2-40B4-BE49-F238E27FC236}">
                <a16:creationId xmlns:a16="http://schemas.microsoft.com/office/drawing/2014/main" id="{9CAF4A2F-B75C-2A43-BDDB-6888B5E9564B}"/>
              </a:ext>
            </a:extLst>
          </p:cNvPr>
          <p:cNvSpPr/>
          <p:nvPr userDrawn="1"/>
        </p:nvSpPr>
        <p:spPr>
          <a:xfrm>
            <a:off x="0" y="6767095"/>
            <a:ext cx="518160" cy="101065"/>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latin typeface="+mj-lt"/>
            </a:endParaRPr>
          </a:p>
        </p:txBody>
      </p:sp>
      <p:sp>
        <p:nvSpPr>
          <p:cNvPr id="22" name="Rectangle 21">
            <a:extLst>
              <a:ext uri="{FF2B5EF4-FFF2-40B4-BE49-F238E27FC236}">
                <a16:creationId xmlns:a16="http://schemas.microsoft.com/office/drawing/2014/main" id="{E7FDE37D-1A64-1444-B5A5-700F63B56BCA}"/>
              </a:ext>
            </a:extLst>
          </p:cNvPr>
          <p:cNvSpPr/>
          <p:nvPr userDrawn="1"/>
        </p:nvSpPr>
        <p:spPr>
          <a:xfrm>
            <a:off x="601884" y="6767095"/>
            <a:ext cx="11590115" cy="10106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mj-lt"/>
            </a:endParaRPr>
          </a:p>
        </p:txBody>
      </p:sp>
      <p:sp>
        <p:nvSpPr>
          <p:cNvPr id="2" name="Slide Number Placeholder 1"/>
          <p:cNvSpPr>
            <a:spLocks noGrp="1"/>
          </p:cNvSpPr>
          <p:nvPr>
            <p:ph type="sldNum" sz="quarter" idx="4"/>
          </p:nvPr>
        </p:nvSpPr>
        <p:spPr>
          <a:xfrm>
            <a:off x="0" y="6400800"/>
            <a:ext cx="518160" cy="365125"/>
          </a:xfrm>
          <a:prstGeom prst="rect">
            <a:avLst/>
          </a:prstGeom>
        </p:spPr>
        <p:txBody>
          <a:bodyPr vert="horz" lIns="91440" tIns="45720" rIns="91440" bIns="45720" rtlCol="0" anchor="ctr"/>
          <a:lstStyle>
            <a:lvl1pPr algn="ctr">
              <a:defRPr sz="1400">
                <a:solidFill>
                  <a:schemeClr val="tx1"/>
                </a:solidFill>
                <a:latin typeface="+mj-lt"/>
              </a:defRPr>
            </a:lvl1pPr>
          </a:lstStyle>
          <a:p>
            <a:fld id="{5C9D51C3-137E-43D4-BC6C-26BF83E0A7E5}" type="slidenum">
              <a:rPr lang="en-US" smtClean="0"/>
              <a:pPr/>
              <a:t>‹#›</a:t>
            </a:fld>
            <a:endParaRPr lang="en-US"/>
          </a:p>
        </p:txBody>
      </p:sp>
      <p:pic>
        <p:nvPicPr>
          <p:cNvPr id="18" name="Picture 17" descr="C:\Users\kkniss\AppData\Local\Temp\SNAGHTML4cd09f8.PNG"/>
          <p:cNvPicPr>
            <a:picLocks noChangeAspect="1" noChangeArrowheads="1"/>
          </p:cNvPicPr>
          <p:nvPr userDrawn="1"/>
        </p:nvPicPr>
        <p:blipFill>
          <a:blip r:embed="rId15" cstate="screen">
            <a:extLst>
              <a:ext uri="{28A0092B-C50C-407E-A947-70E740481C1C}">
                <a14:useLocalDpi xmlns:a14="http://schemas.microsoft.com/office/drawing/2010/main" val="0"/>
              </a:ext>
            </a:extLst>
          </a:blip>
          <a:srcRect/>
          <a:stretch>
            <a:fillRect/>
          </a:stretch>
        </p:blipFill>
        <p:spPr bwMode="auto">
          <a:xfrm>
            <a:off x="9123510" y="472530"/>
            <a:ext cx="2451174" cy="33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9787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12" r:id="rId10"/>
    <p:sldLayoutId id="2147483709" r:id="rId11"/>
    <p:sldLayoutId id="2147483710" r:id="rId12"/>
    <p:sldLayoutId id="2147483711" r:id="rId13"/>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hf hdr="0" ftr="0" dt="0"/>
  <p:txStyles>
    <p:titleStyle>
      <a:lvl1pPr marL="9525" indent="1588" algn="l" rtl="0" eaLnBrk="1" fontAlgn="base" hangingPunct="1">
        <a:lnSpc>
          <a:spcPct val="90000"/>
        </a:lnSpc>
        <a:spcBef>
          <a:spcPct val="0"/>
        </a:spcBef>
        <a:spcAft>
          <a:spcPct val="0"/>
        </a:spcAft>
        <a:tabLst/>
        <a:defRPr sz="3600" b="0" i="0" kern="1200">
          <a:solidFill>
            <a:schemeClr val="accent1"/>
          </a:solidFill>
          <a:latin typeface="+mj-lt"/>
          <a:ea typeface="Verdana" charset="0"/>
          <a:cs typeface="Arial" panose="020B0604020202020204" pitchFamily="34" charset="0"/>
        </a:defRPr>
      </a:lvl1pPr>
      <a:lvl2pPr algn="l" rtl="0" eaLnBrk="1" fontAlgn="base" hangingPunct="1">
        <a:lnSpc>
          <a:spcPct val="90000"/>
        </a:lnSpc>
        <a:spcBef>
          <a:spcPct val="0"/>
        </a:spcBef>
        <a:spcAft>
          <a:spcPct val="0"/>
        </a:spcAft>
        <a:defRPr sz="2800" b="1">
          <a:solidFill>
            <a:schemeClr val="tx2"/>
          </a:solidFill>
          <a:latin typeface="Verdana" pitchFamily="34" charset="0"/>
          <a:ea typeface="Verdana" pitchFamily="34" charset="0"/>
          <a:cs typeface="Verdana" pitchFamily="34" charset="0"/>
        </a:defRPr>
      </a:lvl2pPr>
      <a:lvl3pPr algn="l" rtl="0" eaLnBrk="1" fontAlgn="base" hangingPunct="1">
        <a:lnSpc>
          <a:spcPct val="90000"/>
        </a:lnSpc>
        <a:spcBef>
          <a:spcPct val="0"/>
        </a:spcBef>
        <a:spcAft>
          <a:spcPct val="0"/>
        </a:spcAft>
        <a:defRPr sz="2800" b="1">
          <a:solidFill>
            <a:schemeClr val="tx2"/>
          </a:solidFill>
          <a:latin typeface="Verdana" pitchFamily="34" charset="0"/>
          <a:ea typeface="Verdana" pitchFamily="34" charset="0"/>
          <a:cs typeface="Verdana" pitchFamily="34" charset="0"/>
        </a:defRPr>
      </a:lvl3pPr>
      <a:lvl4pPr algn="l" rtl="0" eaLnBrk="1" fontAlgn="base" hangingPunct="1">
        <a:lnSpc>
          <a:spcPct val="90000"/>
        </a:lnSpc>
        <a:spcBef>
          <a:spcPct val="0"/>
        </a:spcBef>
        <a:spcAft>
          <a:spcPct val="0"/>
        </a:spcAft>
        <a:defRPr sz="2800" b="1">
          <a:solidFill>
            <a:schemeClr val="tx2"/>
          </a:solidFill>
          <a:latin typeface="Verdana" pitchFamily="34" charset="0"/>
          <a:ea typeface="Verdana" pitchFamily="34" charset="0"/>
          <a:cs typeface="Verdana" pitchFamily="34" charset="0"/>
        </a:defRPr>
      </a:lvl4pPr>
      <a:lvl5pPr algn="l" rtl="0" eaLnBrk="1" fontAlgn="base" hangingPunct="1">
        <a:lnSpc>
          <a:spcPct val="90000"/>
        </a:lnSpc>
        <a:spcBef>
          <a:spcPct val="0"/>
        </a:spcBef>
        <a:spcAft>
          <a:spcPct val="0"/>
        </a:spcAft>
        <a:defRPr sz="2800" b="1">
          <a:solidFill>
            <a:schemeClr val="tx2"/>
          </a:solidFill>
          <a:latin typeface="Verdana" pitchFamily="34" charset="0"/>
          <a:ea typeface="Verdana" pitchFamily="34" charset="0"/>
          <a:cs typeface="Verdana" pitchFamily="34" charset="0"/>
        </a:defRPr>
      </a:lvl5pPr>
      <a:lvl6pPr marL="457200" algn="l" rtl="0" eaLnBrk="1" fontAlgn="base" hangingPunct="1">
        <a:lnSpc>
          <a:spcPct val="90000"/>
        </a:lnSpc>
        <a:spcBef>
          <a:spcPct val="0"/>
        </a:spcBef>
        <a:spcAft>
          <a:spcPct val="0"/>
        </a:spcAft>
        <a:defRPr sz="2800" b="1">
          <a:solidFill>
            <a:schemeClr val="tx2"/>
          </a:solidFill>
          <a:latin typeface="Verdana" pitchFamily="34" charset="0"/>
          <a:ea typeface="Verdana" pitchFamily="34" charset="0"/>
          <a:cs typeface="Verdana" pitchFamily="34" charset="0"/>
        </a:defRPr>
      </a:lvl6pPr>
      <a:lvl7pPr marL="914400" algn="l" rtl="0" eaLnBrk="1" fontAlgn="base" hangingPunct="1">
        <a:lnSpc>
          <a:spcPct val="90000"/>
        </a:lnSpc>
        <a:spcBef>
          <a:spcPct val="0"/>
        </a:spcBef>
        <a:spcAft>
          <a:spcPct val="0"/>
        </a:spcAft>
        <a:defRPr sz="2800" b="1">
          <a:solidFill>
            <a:schemeClr val="tx2"/>
          </a:solidFill>
          <a:latin typeface="Verdana" pitchFamily="34" charset="0"/>
          <a:ea typeface="Verdana" pitchFamily="34" charset="0"/>
          <a:cs typeface="Verdana" pitchFamily="34" charset="0"/>
        </a:defRPr>
      </a:lvl7pPr>
      <a:lvl8pPr marL="1371600" algn="l" rtl="0" eaLnBrk="1" fontAlgn="base" hangingPunct="1">
        <a:lnSpc>
          <a:spcPct val="90000"/>
        </a:lnSpc>
        <a:spcBef>
          <a:spcPct val="0"/>
        </a:spcBef>
        <a:spcAft>
          <a:spcPct val="0"/>
        </a:spcAft>
        <a:defRPr sz="2800" b="1">
          <a:solidFill>
            <a:schemeClr val="tx2"/>
          </a:solidFill>
          <a:latin typeface="Verdana" pitchFamily="34" charset="0"/>
          <a:ea typeface="Verdana" pitchFamily="34" charset="0"/>
          <a:cs typeface="Verdana" pitchFamily="34" charset="0"/>
        </a:defRPr>
      </a:lvl8pPr>
      <a:lvl9pPr marL="1828800" algn="l" rtl="0" eaLnBrk="1" fontAlgn="base" hangingPunct="1">
        <a:lnSpc>
          <a:spcPct val="90000"/>
        </a:lnSpc>
        <a:spcBef>
          <a:spcPct val="0"/>
        </a:spcBef>
        <a:spcAft>
          <a:spcPct val="0"/>
        </a:spcAft>
        <a:defRPr sz="2800" b="1">
          <a:solidFill>
            <a:schemeClr val="tx2"/>
          </a:solidFill>
          <a:latin typeface="Verdana" pitchFamily="34" charset="0"/>
          <a:ea typeface="Verdana" pitchFamily="34" charset="0"/>
          <a:cs typeface="Verdana" pitchFamily="34" charset="0"/>
        </a:defRPr>
      </a:lvl9pPr>
    </p:titleStyle>
    <p:bodyStyle>
      <a:lvl1pPr marL="228600" marR="0" indent="-228600" algn="l" defTabSz="457200" rtl="0" eaLnBrk="1" fontAlgn="auto" latinLnBrk="0" hangingPunct="1">
        <a:lnSpc>
          <a:spcPct val="90000"/>
        </a:lnSpc>
        <a:spcBef>
          <a:spcPts val="1000"/>
        </a:spcBef>
        <a:spcAft>
          <a:spcPts val="0"/>
        </a:spcAft>
        <a:buClrTx/>
        <a:buSzTx/>
        <a:buFont typeface="Arial" panose="020B0604020202020204" pitchFamily="34" charset="0"/>
        <a:buChar char="•"/>
        <a:tabLst/>
        <a:defRPr sz="1800" b="0" i="0" kern="1200">
          <a:solidFill>
            <a:schemeClr val="tx1"/>
          </a:solidFill>
          <a:latin typeface="+mj-lt"/>
          <a:ea typeface="Verdana" charset="0"/>
          <a:cs typeface="Arial" panose="020B0604020202020204" pitchFamily="34" charset="0"/>
        </a:defRPr>
      </a:lvl1pPr>
      <a:lvl2pPr marL="512763" marR="0" indent="-228600" algn="l" defTabSz="457200" rtl="0" eaLnBrk="1" fontAlgn="auto" latinLnBrk="0" hangingPunct="1">
        <a:lnSpc>
          <a:spcPct val="90000"/>
        </a:lnSpc>
        <a:spcBef>
          <a:spcPts val="500"/>
        </a:spcBef>
        <a:spcAft>
          <a:spcPts val="0"/>
        </a:spcAft>
        <a:buClrTx/>
        <a:buSzTx/>
        <a:buFont typeface="Courier New" panose="02070309020205020404" pitchFamily="49" charset="0"/>
        <a:buChar char="o"/>
        <a:tabLst/>
        <a:defRPr sz="1800" b="0" i="0" kern="1200">
          <a:solidFill>
            <a:schemeClr val="tx1"/>
          </a:solidFill>
          <a:latin typeface="+mj-lt"/>
          <a:ea typeface="Verdana" charset="0"/>
          <a:cs typeface="Arial" panose="020B0604020202020204" pitchFamily="34" charset="0"/>
        </a:defRPr>
      </a:lvl2pPr>
      <a:lvl3pPr marL="1143000" marR="0" indent="-2286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a:solidFill>
            <a:schemeClr val="tx1"/>
          </a:solidFill>
          <a:latin typeface="+mj-lt"/>
          <a:ea typeface="Verdana" charset="0"/>
          <a:cs typeface="Arial" panose="020B0604020202020204" pitchFamily="34" charset="0"/>
        </a:defRPr>
      </a:lvl3pPr>
      <a:lvl4pPr marL="1600200" marR="0" indent="-2286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a:solidFill>
            <a:schemeClr val="tx1"/>
          </a:solidFill>
          <a:latin typeface="+mj-lt"/>
          <a:ea typeface="Verdana" charset="0"/>
          <a:cs typeface="Arial" panose="020B0604020202020204" pitchFamily="34" charset="0"/>
        </a:defRPr>
      </a:lvl4pPr>
      <a:lvl5pPr marL="1828800" marR="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sz="1800" b="0" i="0" kern="1200">
          <a:solidFill>
            <a:schemeClr val="tx1"/>
          </a:solidFill>
          <a:latin typeface="+mj-lt"/>
          <a:ea typeface="Verdana"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1128">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intranet.connecticutchildrens.org/body_dept.cfm?id=3508&amp;fr=tru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intranet.connecticutchildrens.org/brand-sho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intranet.connecticutchildrens.org/brand-shop"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intranet.connecticutchildrens.org/brand-shop"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intranet.connecticutchildrens.org/brand-sho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intranet.connecticutchildrens.org/brand-sho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0B36E7E-C33A-A34A-BAD9-2A74060565ED}"/>
              </a:ext>
            </a:extLst>
          </p:cNvPr>
          <p:cNvSpPr>
            <a:spLocks noGrp="1"/>
          </p:cNvSpPr>
          <p:nvPr>
            <p:ph type="ctrTitle"/>
          </p:nvPr>
        </p:nvSpPr>
        <p:spPr/>
        <p:txBody>
          <a:bodyPr/>
          <a:lstStyle/>
          <a:p>
            <a:r>
              <a:rPr lang="en-US" dirty="0" smtClean="0"/>
              <a:t>Branded PowerPoint Template</a:t>
            </a:r>
            <a:endParaRPr lang="en-US" dirty="0"/>
          </a:p>
        </p:txBody>
      </p:sp>
      <p:sp>
        <p:nvSpPr>
          <p:cNvPr id="11" name="Subtitle 10">
            <a:extLst>
              <a:ext uri="{FF2B5EF4-FFF2-40B4-BE49-F238E27FC236}">
                <a16:creationId xmlns:a16="http://schemas.microsoft.com/office/drawing/2014/main" id="{383023DA-BFB6-F34F-BA4A-48CC564CC0BB}"/>
              </a:ext>
            </a:extLst>
          </p:cNvPr>
          <p:cNvSpPr>
            <a:spLocks noGrp="1"/>
          </p:cNvSpPr>
          <p:nvPr>
            <p:ph type="subTitle" idx="1"/>
          </p:nvPr>
        </p:nvSpPr>
        <p:spPr/>
        <p:txBody>
          <a:bodyPr/>
          <a:lstStyle/>
          <a:p>
            <a:r>
              <a:rPr lang="en-US" dirty="0" smtClean="0"/>
              <a:t>December, 2021</a:t>
            </a:r>
            <a:endParaRPr lang="en-US" dirty="0"/>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754664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5AD9CE-8979-A54D-B71D-BD9646D634A9}"/>
              </a:ext>
            </a:extLst>
          </p:cNvPr>
          <p:cNvSpPr>
            <a:spLocks noGrp="1"/>
          </p:cNvSpPr>
          <p:nvPr>
            <p:ph type="title"/>
          </p:nvPr>
        </p:nvSpPr>
        <p:spPr/>
        <p:txBody>
          <a:bodyPr/>
          <a:lstStyle/>
          <a:p>
            <a:r>
              <a:rPr lang="en-US" dirty="0" smtClean="0"/>
              <a:t>Divider Title/Quote</a:t>
            </a:r>
            <a:endParaRPr lang="en-US" dirty="0"/>
          </a:p>
        </p:txBody>
      </p:sp>
    </p:spTree>
    <p:extLst>
      <p:ext uri="{BB962C8B-B14F-4D97-AF65-F5344CB8AC3E}">
        <p14:creationId xmlns:p14="http://schemas.microsoft.com/office/powerpoint/2010/main" val="26701179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6"/>
          </p:nvPr>
        </p:nvSpPr>
        <p:spPr/>
        <p:txBody>
          <a:bodyPr/>
          <a:lstStyle/>
          <a:p>
            <a:r>
              <a:rPr lang="en-US" dirty="0" smtClean="0">
                <a:latin typeface="+mj-lt"/>
              </a:rPr>
              <a:t>Section 1</a:t>
            </a:r>
          </a:p>
          <a:p>
            <a:pPr lvl="1"/>
            <a:r>
              <a:rPr lang="en-US" dirty="0" smtClean="0">
                <a:latin typeface="+mj-lt"/>
              </a:rPr>
              <a:t>Section 1A</a:t>
            </a:r>
          </a:p>
          <a:p>
            <a:r>
              <a:rPr lang="en-US" dirty="0" smtClean="0">
                <a:latin typeface="+mj-lt"/>
              </a:rPr>
              <a:t>Section 2</a:t>
            </a:r>
          </a:p>
          <a:p>
            <a:r>
              <a:rPr lang="en-US" dirty="0" smtClean="0">
                <a:latin typeface="+mj-lt"/>
              </a:rPr>
              <a:t>Section 3</a:t>
            </a:r>
          </a:p>
          <a:p>
            <a:endParaRPr lang="en-US" dirty="0">
              <a:latin typeface="+mj-lt"/>
            </a:endParaRPr>
          </a:p>
        </p:txBody>
      </p:sp>
      <p:sp>
        <p:nvSpPr>
          <p:cNvPr id="3" name="Title 2"/>
          <p:cNvSpPr>
            <a:spLocks noGrp="1"/>
          </p:cNvSpPr>
          <p:nvPr>
            <p:ph type="title"/>
          </p:nvPr>
        </p:nvSpPr>
        <p:spPr/>
        <p:txBody>
          <a:bodyPr/>
          <a:lstStyle/>
          <a:p>
            <a:r>
              <a:rPr lang="en-US" dirty="0" smtClean="0">
                <a:latin typeface="+mj-lt"/>
              </a:rPr>
              <a:t>Table of Contents</a:t>
            </a:r>
            <a:endParaRPr lang="en-US" dirty="0">
              <a:latin typeface="+mj-lt"/>
            </a:endParaRPr>
          </a:p>
        </p:txBody>
      </p:sp>
      <p:sp>
        <p:nvSpPr>
          <p:cNvPr id="2" name="Slide Number Placeholder 1"/>
          <p:cNvSpPr>
            <a:spLocks noGrp="1"/>
          </p:cNvSpPr>
          <p:nvPr>
            <p:ph type="sldNum" sz="quarter" idx="17"/>
          </p:nvPr>
        </p:nvSpPr>
        <p:spPr/>
        <p:txBody>
          <a:bodyPr/>
          <a:lstStyle/>
          <a:p>
            <a:fld id="{3CEF9E4F-8078-4451-8AA9-33D2CB20FCC0}" type="slidenum">
              <a:rPr lang="en-US" smtClean="0">
                <a:latin typeface="+mj-lt"/>
              </a:rPr>
              <a:pPr/>
              <a:t>11</a:t>
            </a:fld>
            <a:endParaRPr lang="en-US" dirty="0">
              <a:latin typeface="+mj-lt"/>
            </a:endParaRPr>
          </a:p>
        </p:txBody>
      </p:sp>
    </p:spTree>
    <p:extLst>
      <p:ext uri="{BB962C8B-B14F-4D97-AF65-F5344CB8AC3E}">
        <p14:creationId xmlns:p14="http://schemas.microsoft.com/office/powerpoint/2010/main" val="27561973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altLang="en-US" smtClean="0"/>
              <a:t>Paragraph Header Text</a:t>
            </a:r>
            <a:endParaRPr lang="en-US" altLang="en-US" dirty="0"/>
          </a:p>
        </p:txBody>
      </p:sp>
      <p:sp>
        <p:nvSpPr>
          <p:cNvPr id="4" name="Content Placeholder 3"/>
          <p:cNvSpPr>
            <a:spLocks noGrp="1"/>
          </p:cNvSpPr>
          <p:nvPr>
            <p:ph sz="quarter" idx="16"/>
          </p:nvPr>
        </p:nvSpPr>
        <p:spPr/>
        <p:txBody>
          <a:bodyPr/>
          <a:lstStyle/>
          <a:p>
            <a:r>
              <a:rPr lang="en-US" smtClean="0"/>
              <a:t>Indent once for paragraph body copy</a:t>
            </a:r>
          </a:p>
          <a:p>
            <a:pPr lvl="1"/>
            <a:r>
              <a:rPr lang="en-US" smtClean="0"/>
              <a:t>Indent 2 times for bulleted text</a:t>
            </a:r>
          </a:p>
          <a:p>
            <a:pPr lvl="2"/>
            <a:r>
              <a:rPr lang="en-US" smtClean="0"/>
              <a:t>Indent 3 times for secondary bulleted text</a:t>
            </a:r>
          </a:p>
          <a:p>
            <a:pPr lvl="3"/>
            <a:r>
              <a:rPr lang="en-US" smtClean="0"/>
              <a:t>Indent 4 times for tertiary bulleted text</a:t>
            </a:r>
          </a:p>
          <a:p>
            <a:endParaRPr lang="en-US" dirty="0"/>
          </a:p>
        </p:txBody>
      </p:sp>
      <p:sp>
        <p:nvSpPr>
          <p:cNvPr id="18" name="Title 17"/>
          <p:cNvSpPr>
            <a:spLocks noGrp="1"/>
          </p:cNvSpPr>
          <p:nvPr>
            <p:ph type="title"/>
          </p:nvPr>
        </p:nvSpPr>
        <p:spPr/>
        <p:txBody>
          <a:bodyPr/>
          <a:lstStyle/>
          <a:p>
            <a:r>
              <a:rPr lang="en-US" dirty="0" smtClean="0"/>
              <a:t>Your Slide Title Here</a:t>
            </a:r>
            <a:endParaRPr lang="en-US" dirty="0"/>
          </a:p>
        </p:txBody>
      </p:sp>
      <p:sp>
        <p:nvSpPr>
          <p:cNvPr id="2" name="Slide Number Placeholder 1"/>
          <p:cNvSpPr>
            <a:spLocks noGrp="1"/>
          </p:cNvSpPr>
          <p:nvPr>
            <p:ph type="sldNum" sz="quarter" idx="4"/>
          </p:nvPr>
        </p:nvSpPr>
        <p:spPr/>
        <p:txBody>
          <a:bodyPr/>
          <a:lstStyle/>
          <a:p>
            <a:fld id="{3CEF9E4F-8078-4451-8AA9-33D2CB20FCC0}" type="slidenum">
              <a:rPr lang="en-US" smtClean="0"/>
              <a:pPr/>
              <a:t>12</a:t>
            </a:fld>
            <a:endParaRPr lang="en-US" dirty="0"/>
          </a:p>
        </p:txBody>
      </p:sp>
    </p:spTree>
    <p:extLst>
      <p:ext uri="{BB962C8B-B14F-4D97-AF65-F5344CB8AC3E}">
        <p14:creationId xmlns:p14="http://schemas.microsoft.com/office/powerpoint/2010/main" val="14485047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3"/>
          <p:cNvSpPr>
            <a:spLocks noGrp="1"/>
          </p:cNvSpPr>
          <p:nvPr>
            <p:ph type="body" sz="quarter" idx="11"/>
          </p:nvPr>
        </p:nvSpPr>
        <p:spPr/>
        <p:txBody>
          <a:bodyPr/>
          <a:lstStyle/>
          <a:p>
            <a:r>
              <a:rPr lang="en-US" altLang="en-US" smtClean="0"/>
              <a:t>Paragraph Header</a:t>
            </a:r>
            <a:endParaRPr lang="en-US" altLang="en-US" dirty="0" smtClean="0"/>
          </a:p>
        </p:txBody>
      </p:sp>
      <p:sp>
        <p:nvSpPr>
          <p:cNvPr id="30" name="Content Placeholder 29"/>
          <p:cNvSpPr>
            <a:spLocks noGrp="1"/>
          </p:cNvSpPr>
          <p:nvPr>
            <p:ph sz="quarter" idx="16"/>
          </p:nvPr>
        </p:nvSpPr>
        <p:spPr/>
        <p:txBody>
          <a:bodyPr/>
          <a:lstStyle/>
          <a:p>
            <a:r>
              <a:rPr lang="en-US" dirty="0" smtClean="0"/>
              <a:t>Indent once for paragraph body copy</a:t>
            </a:r>
          </a:p>
          <a:p>
            <a:pPr lvl="1"/>
            <a:r>
              <a:rPr lang="en-US" dirty="0" smtClean="0"/>
              <a:t>Indent 2 times for bulleted text</a:t>
            </a:r>
          </a:p>
          <a:p>
            <a:pPr lvl="2"/>
            <a:r>
              <a:rPr lang="en-US" dirty="0" smtClean="0"/>
              <a:t>Indent 3 times for secondary bulleted text</a:t>
            </a:r>
          </a:p>
          <a:p>
            <a:pPr lvl="3"/>
            <a:r>
              <a:rPr lang="en-US" dirty="0" smtClean="0"/>
              <a:t>Indent 4 times for tertiary bulleted text</a:t>
            </a:r>
          </a:p>
          <a:p>
            <a:endParaRPr lang="en-US" dirty="0"/>
          </a:p>
        </p:txBody>
      </p:sp>
      <p:sp>
        <p:nvSpPr>
          <p:cNvPr id="19459" name="Title 2"/>
          <p:cNvSpPr>
            <a:spLocks noGrp="1"/>
          </p:cNvSpPr>
          <p:nvPr>
            <p:ph type="title"/>
          </p:nvPr>
        </p:nvSpPr>
        <p:spPr/>
        <p:txBody>
          <a:bodyPr/>
          <a:lstStyle/>
          <a:p>
            <a:r>
              <a:rPr lang="en-US" altLang="en-US" dirty="0" smtClean="0"/>
              <a:t>Your Slide Title Here</a:t>
            </a:r>
            <a:endParaRPr lang="en-US" altLang="en-US" dirty="0"/>
          </a:p>
        </p:txBody>
      </p:sp>
      <p:sp>
        <p:nvSpPr>
          <p:cNvPr id="2" name="Slide Number Placeholder 1"/>
          <p:cNvSpPr>
            <a:spLocks noGrp="1"/>
          </p:cNvSpPr>
          <p:nvPr>
            <p:ph type="sldNum" sz="quarter" idx="4"/>
          </p:nvPr>
        </p:nvSpPr>
        <p:spPr/>
        <p:txBody>
          <a:bodyPr/>
          <a:lstStyle/>
          <a:p>
            <a:fld id="{3CEF9E4F-8078-4451-8AA9-33D2CB20FCC0}" type="slidenum">
              <a:rPr lang="en-US" smtClean="0"/>
              <a:pPr/>
              <a:t>13</a:t>
            </a:fld>
            <a:endParaRPr lang="en-US" dirty="0"/>
          </a:p>
        </p:txBody>
      </p:sp>
      <p:pic>
        <p:nvPicPr>
          <p:cNvPr id="4" name="Picture Placeholder 3"/>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952985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p:txBody>
          <a:bodyPr/>
          <a:lstStyle/>
          <a:p>
            <a:endParaRPr lang="en-US"/>
          </a:p>
        </p:txBody>
      </p:sp>
      <p:sp>
        <p:nvSpPr>
          <p:cNvPr id="13" name="Content Placeholder 12"/>
          <p:cNvSpPr>
            <a:spLocks noGrp="1"/>
          </p:cNvSpPr>
          <p:nvPr>
            <p:ph sz="quarter" idx="17"/>
          </p:nvPr>
        </p:nvSpPr>
        <p:spPr/>
        <p:txBody>
          <a:bodyPr/>
          <a:lstStyle/>
          <a:p>
            <a:r>
              <a:rPr lang="en-US" smtClean="0"/>
              <a:t>Paragraph Text</a:t>
            </a:r>
          </a:p>
          <a:p>
            <a:r>
              <a:rPr lang="en-US" smtClean="0"/>
              <a:t>Indent once for paragraph body copy</a:t>
            </a:r>
          </a:p>
          <a:p>
            <a:r>
              <a:rPr lang="en-US" smtClean="0"/>
              <a:t>Indent 2 times for bulleted text</a:t>
            </a:r>
          </a:p>
          <a:p>
            <a:pPr lvl="1"/>
            <a:r>
              <a:rPr lang="en-US" smtClean="0"/>
              <a:t>Indent 3 times for secondary bulleted text</a:t>
            </a:r>
          </a:p>
          <a:p>
            <a:pPr lvl="3"/>
            <a:r>
              <a:rPr lang="en-US" smtClean="0"/>
              <a:t>Indent 4 times for tertiary bulleted text</a:t>
            </a:r>
          </a:p>
          <a:p>
            <a:endParaRPr lang="en-US" dirty="0"/>
          </a:p>
        </p:txBody>
      </p:sp>
      <p:sp>
        <p:nvSpPr>
          <p:cNvPr id="5" name="Text Placeholder 4"/>
          <p:cNvSpPr>
            <a:spLocks noGrp="1"/>
          </p:cNvSpPr>
          <p:nvPr>
            <p:ph type="body" sz="quarter" idx="19"/>
          </p:nvPr>
        </p:nvSpPr>
        <p:spPr/>
        <p:txBody>
          <a:bodyPr/>
          <a:lstStyle/>
          <a:p>
            <a:endParaRPr lang="en-US"/>
          </a:p>
        </p:txBody>
      </p:sp>
      <p:sp>
        <p:nvSpPr>
          <p:cNvPr id="26" name="Content Placeholder 25"/>
          <p:cNvSpPr>
            <a:spLocks noGrp="1"/>
          </p:cNvSpPr>
          <p:nvPr>
            <p:ph sz="quarter" idx="22"/>
          </p:nvPr>
        </p:nvSpPr>
        <p:spPr/>
        <p:txBody>
          <a:bodyPr/>
          <a:lstStyle/>
          <a:p>
            <a:r>
              <a:rPr lang="en-US" smtClean="0"/>
              <a:t>Paragraph Text</a:t>
            </a:r>
          </a:p>
          <a:p>
            <a:r>
              <a:rPr lang="en-US" smtClean="0"/>
              <a:t>Indent once for paragraph body copy</a:t>
            </a:r>
          </a:p>
          <a:p>
            <a:pPr lvl="1"/>
            <a:r>
              <a:rPr lang="en-US" smtClean="0"/>
              <a:t>Indent 2 times for bulleted text</a:t>
            </a:r>
          </a:p>
          <a:p>
            <a:pPr lvl="2"/>
            <a:r>
              <a:rPr lang="en-US" smtClean="0"/>
              <a:t>Indent 3 times for secondary bulleted text</a:t>
            </a:r>
          </a:p>
          <a:p>
            <a:pPr lvl="3"/>
            <a:r>
              <a:rPr lang="en-US" smtClean="0"/>
              <a:t>Indent 4 times for tertiary bulleted text</a:t>
            </a:r>
          </a:p>
          <a:p>
            <a:endParaRPr lang="en-US" dirty="0"/>
          </a:p>
        </p:txBody>
      </p:sp>
      <p:sp>
        <p:nvSpPr>
          <p:cNvPr id="20482" name="Title 1"/>
          <p:cNvSpPr>
            <a:spLocks noGrp="1"/>
          </p:cNvSpPr>
          <p:nvPr>
            <p:ph type="title"/>
          </p:nvPr>
        </p:nvSpPr>
        <p:spPr/>
        <p:txBody>
          <a:bodyPr/>
          <a:lstStyle/>
          <a:p>
            <a:r>
              <a:rPr lang="en-US" altLang="en-US" dirty="0" smtClean="0"/>
              <a:t>Your Slide Title Here</a:t>
            </a:r>
            <a:endParaRPr lang="en-US" altLang="en-US" dirty="0"/>
          </a:p>
        </p:txBody>
      </p:sp>
      <p:sp>
        <p:nvSpPr>
          <p:cNvPr id="2" name="Slide Number Placeholder 1"/>
          <p:cNvSpPr>
            <a:spLocks noGrp="1"/>
          </p:cNvSpPr>
          <p:nvPr>
            <p:ph type="sldNum" sz="quarter" idx="4"/>
          </p:nvPr>
        </p:nvSpPr>
        <p:spPr/>
        <p:txBody>
          <a:bodyPr/>
          <a:lstStyle/>
          <a:p>
            <a:fld id="{3CEF9E4F-8078-4451-8AA9-33D2CB20FCC0}" type="slidenum">
              <a:rPr lang="en-US" smtClean="0"/>
              <a:pPr/>
              <a:t>14</a:t>
            </a:fld>
            <a:endParaRPr lang="en-US" dirty="0"/>
          </a:p>
        </p:txBody>
      </p:sp>
    </p:spTree>
    <p:extLst>
      <p:ext uri="{BB962C8B-B14F-4D97-AF65-F5344CB8AC3E}">
        <p14:creationId xmlns:p14="http://schemas.microsoft.com/office/powerpoint/2010/main" val="39101900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mtClean="0"/>
              <a:t>Your Slide Subtitle</a:t>
            </a:r>
          </a:p>
          <a:p>
            <a:pPr lvl="1"/>
            <a:r>
              <a:rPr lang="en-US" smtClean="0"/>
              <a:t>Indent one for body copy style</a:t>
            </a:r>
          </a:p>
          <a:p>
            <a:endParaRPr lang="en-US" dirty="0"/>
          </a:p>
        </p:txBody>
      </p:sp>
      <p:sp>
        <p:nvSpPr>
          <p:cNvPr id="24578" name="Title 1"/>
          <p:cNvSpPr>
            <a:spLocks noGrp="1"/>
          </p:cNvSpPr>
          <p:nvPr>
            <p:ph type="title"/>
          </p:nvPr>
        </p:nvSpPr>
        <p:spPr/>
        <p:txBody>
          <a:bodyPr/>
          <a:lstStyle/>
          <a:p>
            <a:r>
              <a:rPr lang="en-US" altLang="en-US" smtClean="0"/>
              <a:t>Your Slide Title Here</a:t>
            </a:r>
            <a:endParaRPr lang="en-US" altLang="en-US" dirty="0"/>
          </a:p>
        </p:txBody>
      </p:sp>
      <mc:AlternateContent xmlns:mc="http://schemas.openxmlformats.org/markup-compatibility/2006" xmlns:cx1="http://schemas.microsoft.com/office/drawing/2015/9/8/chartex">
        <mc:Choice Requires="cx1">
          <p:graphicFrame>
            <p:nvGraphicFramePr>
              <p:cNvPr id="8" name="Chart Placeholder 7">
                <a:extLst>
                  <a:ext uri="{FF2B5EF4-FFF2-40B4-BE49-F238E27FC236}">
                    <a16:creationId xmlns:a16="http://schemas.microsoft.com/office/drawing/2014/main" id="{0F27057C-6F00-754D-8A1F-600379F2A113}"/>
                  </a:ext>
                </a:extLst>
              </p:cNvPr>
              <p:cNvGraphicFramePr>
                <a:graphicFrameLocks noGrp="1"/>
              </p:cNvGraphicFramePr>
              <p:nvPr>
                <p:ph sz="quarter" idx="16"/>
                <p:extLst>
                  <p:ext uri="{D42A27DB-BD31-4B8C-83A1-F6EECF244321}">
                    <p14:modId xmlns:p14="http://schemas.microsoft.com/office/powerpoint/2010/main" val="2763288266"/>
                  </p:ext>
                </p:extLst>
              </p:nvPr>
            </p:nvGraphicFramePr>
            <p:xfrm>
              <a:off x="601663" y="2038221"/>
              <a:ext cx="10972800" cy="436257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Placeholder 7">
                <a:extLst>
                  <a:ext uri="{FF2B5EF4-FFF2-40B4-BE49-F238E27FC236}">
                    <a16:creationId xmlns:a16="http://schemas.microsoft.com/office/drawing/2014/main" id="{0F27057C-6F00-754D-8A1F-600379F2A113}"/>
                  </a:ext>
                </a:extLst>
              </p:cNvPr>
              <p:cNvPicPr>
                <a:picLocks noGrp="1" noRot="1" noChangeAspect="1" noMove="1" noResize="1" noEditPoints="1" noAdjustHandles="1" noChangeArrowheads="1" noChangeShapeType="1"/>
              </p:cNvPicPr>
              <p:nvPr/>
            </p:nvPicPr>
            <p:blipFill>
              <a:blip r:embed="rId4"/>
              <a:stretch>
                <a:fillRect/>
              </a:stretch>
            </p:blipFill>
            <p:spPr>
              <a:xfrm>
                <a:off x="601663" y="2038221"/>
                <a:ext cx="10972800" cy="4362577"/>
              </a:xfrm>
              <a:prstGeom prst="rect">
                <a:avLst/>
              </a:prstGeom>
            </p:spPr>
          </p:pic>
        </mc:Fallback>
      </mc:AlternateContent>
      <p:sp>
        <p:nvSpPr>
          <p:cNvPr id="2" name="Slide Number Placeholder 1"/>
          <p:cNvSpPr>
            <a:spLocks noGrp="1"/>
          </p:cNvSpPr>
          <p:nvPr>
            <p:ph type="sldNum" sz="quarter" idx="4"/>
          </p:nvPr>
        </p:nvSpPr>
        <p:spPr/>
        <p:txBody>
          <a:bodyPr/>
          <a:lstStyle/>
          <a:p>
            <a:fld id="{3CEF9E4F-8078-4451-8AA9-33D2CB20FCC0}" type="slidenum">
              <a:rPr lang="en-US" smtClean="0"/>
              <a:pPr/>
              <a:t>15</a:t>
            </a:fld>
            <a:endParaRPr lang="en-US" dirty="0"/>
          </a:p>
        </p:txBody>
      </p:sp>
    </p:spTree>
    <p:extLst>
      <p:ext uri="{BB962C8B-B14F-4D97-AF65-F5344CB8AC3E}">
        <p14:creationId xmlns:p14="http://schemas.microsoft.com/office/powerpoint/2010/main" val="18101223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6"/>
            <p:extLst>
              <p:ext uri="{D42A27DB-BD31-4B8C-83A1-F6EECF244321}">
                <p14:modId xmlns:p14="http://schemas.microsoft.com/office/powerpoint/2010/main" val="614114797"/>
              </p:ext>
            </p:extLst>
          </p:nvPr>
        </p:nvGraphicFramePr>
        <p:xfrm>
          <a:off x="4508500" y="1371600"/>
          <a:ext cx="7073900" cy="4104640"/>
        </p:xfrm>
        <a:graphic>
          <a:graphicData uri="http://schemas.openxmlformats.org/drawingml/2006/table">
            <a:tbl>
              <a:tblPr firstRow="1" bandRow="1">
                <a:tableStyleId>{6E25E649-3F16-4E02-A733-19D2CDBF48F0}</a:tableStyleId>
              </a:tblPr>
              <a:tblGrid>
                <a:gridCol w="1768475">
                  <a:extLst>
                    <a:ext uri="{9D8B030D-6E8A-4147-A177-3AD203B41FA5}">
                      <a16:colId xmlns:a16="http://schemas.microsoft.com/office/drawing/2014/main" val="3485240463"/>
                    </a:ext>
                  </a:extLst>
                </a:gridCol>
                <a:gridCol w="1768475">
                  <a:extLst>
                    <a:ext uri="{9D8B030D-6E8A-4147-A177-3AD203B41FA5}">
                      <a16:colId xmlns:a16="http://schemas.microsoft.com/office/drawing/2014/main" val="2262667021"/>
                    </a:ext>
                  </a:extLst>
                </a:gridCol>
                <a:gridCol w="1768475">
                  <a:extLst>
                    <a:ext uri="{9D8B030D-6E8A-4147-A177-3AD203B41FA5}">
                      <a16:colId xmlns:a16="http://schemas.microsoft.com/office/drawing/2014/main" val="4247227112"/>
                    </a:ext>
                  </a:extLst>
                </a:gridCol>
                <a:gridCol w="1768475">
                  <a:extLst>
                    <a:ext uri="{9D8B030D-6E8A-4147-A177-3AD203B41FA5}">
                      <a16:colId xmlns:a16="http://schemas.microsoft.com/office/drawing/2014/main" val="518712221"/>
                    </a:ext>
                  </a:extLst>
                </a:gridCol>
              </a:tblGrid>
              <a:tr h="370840">
                <a:tc>
                  <a:txBody>
                    <a:bodyPr/>
                    <a:lstStyle/>
                    <a:p>
                      <a:r>
                        <a:rPr lang="en-US" sz="2000" dirty="0" smtClean="0"/>
                        <a:t>Column 1</a:t>
                      </a:r>
                      <a:endParaRPr lang="en-US" sz="2000" dirty="0"/>
                    </a:p>
                  </a:txBody>
                  <a:tcPr/>
                </a:tc>
                <a:tc>
                  <a:txBody>
                    <a:bodyPr/>
                    <a:lstStyle/>
                    <a:p>
                      <a:r>
                        <a:rPr lang="en-US" sz="2000" dirty="0" smtClean="0"/>
                        <a:t>Column</a:t>
                      </a:r>
                      <a:r>
                        <a:rPr lang="en-US" sz="2000" baseline="0" dirty="0" smtClean="0"/>
                        <a:t> 2</a:t>
                      </a:r>
                      <a:endParaRPr lang="en-US" sz="2000" dirty="0"/>
                    </a:p>
                  </a:txBody>
                  <a:tcPr/>
                </a:tc>
                <a:tc>
                  <a:txBody>
                    <a:bodyPr/>
                    <a:lstStyle/>
                    <a:p>
                      <a:r>
                        <a:rPr lang="en-US" sz="2000" dirty="0" smtClean="0"/>
                        <a:t>Column</a:t>
                      </a:r>
                      <a:r>
                        <a:rPr lang="en-US" sz="2000" baseline="0" dirty="0" smtClean="0"/>
                        <a:t> 3</a:t>
                      </a:r>
                      <a:endParaRPr lang="en-US" sz="2000" dirty="0"/>
                    </a:p>
                  </a:txBody>
                  <a:tcPr/>
                </a:tc>
                <a:tc>
                  <a:txBody>
                    <a:bodyPr/>
                    <a:lstStyle/>
                    <a:p>
                      <a:r>
                        <a:rPr lang="en-US" sz="2000" dirty="0" smtClean="0"/>
                        <a:t>Column 4</a:t>
                      </a:r>
                      <a:endParaRPr lang="en-US" sz="2000" dirty="0"/>
                    </a:p>
                  </a:txBody>
                  <a:tcPr/>
                </a:tc>
                <a:extLst>
                  <a:ext uri="{0D108BD9-81ED-4DB2-BD59-A6C34878D82A}">
                    <a16:rowId xmlns:a16="http://schemas.microsoft.com/office/drawing/2014/main" val="3717089914"/>
                  </a:ext>
                </a:extLst>
              </a:tr>
              <a:tr h="370840">
                <a:tc>
                  <a:txBody>
                    <a:bodyPr/>
                    <a:lstStyle/>
                    <a:p>
                      <a:r>
                        <a:rPr lang="en-US" dirty="0" smtClean="0"/>
                        <a:t>Row 1 </a:t>
                      </a:r>
                      <a:endParaRPr lang="en-US" dirty="0"/>
                    </a:p>
                  </a:txBody>
                  <a:tcPr/>
                </a:tc>
                <a:tc>
                  <a:txBody>
                    <a:bodyPr/>
                    <a:lstStyle/>
                    <a:p>
                      <a:r>
                        <a:rPr lang="en-US" dirty="0" smtClean="0"/>
                        <a:t>Text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47787058"/>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733658922"/>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05180069"/>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088044019"/>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2936194"/>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08617333"/>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3441062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81819397"/>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9982972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47666967"/>
                  </a:ext>
                </a:extLst>
              </a:tr>
            </a:tbl>
          </a:graphicData>
        </a:graphic>
      </p:graphicFrame>
      <p:pic>
        <p:nvPicPr>
          <p:cNvPr id="3" name="Picture Placeholder 2"/>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t="2" b="2"/>
          <a:stretch>
            <a:fillRect/>
          </a:stretch>
        </p:blipFill>
        <p:spPr/>
      </p:pic>
      <p:sp>
        <p:nvSpPr>
          <p:cNvPr id="6" name="Title 5"/>
          <p:cNvSpPr>
            <a:spLocks noGrp="1"/>
          </p:cNvSpPr>
          <p:nvPr>
            <p:ph type="title"/>
          </p:nvPr>
        </p:nvSpPr>
        <p:spPr/>
        <p:txBody>
          <a:bodyPr/>
          <a:lstStyle/>
          <a:p>
            <a:r>
              <a:rPr lang="en-US" smtClean="0"/>
              <a:t>Your Slide Title Here</a:t>
            </a:r>
            <a:endParaRPr lang="en-US" dirty="0"/>
          </a:p>
        </p:txBody>
      </p:sp>
      <p:sp>
        <p:nvSpPr>
          <p:cNvPr id="2" name="Slide Number Placeholder 1"/>
          <p:cNvSpPr>
            <a:spLocks noGrp="1"/>
          </p:cNvSpPr>
          <p:nvPr>
            <p:ph type="sldNum" sz="quarter" idx="4"/>
          </p:nvPr>
        </p:nvSpPr>
        <p:spPr/>
        <p:txBody>
          <a:bodyPr/>
          <a:lstStyle/>
          <a:p>
            <a:fld id="{3CEF9E4F-8078-4451-8AA9-33D2CB20FCC0}" type="slidenum">
              <a:rPr lang="en-US" smtClean="0"/>
              <a:pPr/>
              <a:t>16</a:t>
            </a:fld>
            <a:endParaRPr lang="en-US" dirty="0"/>
          </a:p>
        </p:txBody>
      </p:sp>
    </p:spTree>
    <p:extLst>
      <p:ext uri="{BB962C8B-B14F-4D97-AF65-F5344CB8AC3E}">
        <p14:creationId xmlns:p14="http://schemas.microsoft.com/office/powerpoint/2010/main" val="6307164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6"/>
            <p:extLst>
              <p:ext uri="{D42A27DB-BD31-4B8C-83A1-F6EECF244321}">
                <p14:modId xmlns:p14="http://schemas.microsoft.com/office/powerpoint/2010/main" val="2318759618"/>
              </p:ext>
            </p:extLst>
          </p:nvPr>
        </p:nvGraphicFramePr>
        <p:xfrm>
          <a:off x="4508500" y="1371600"/>
          <a:ext cx="7065963" cy="5029200"/>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Placeholder 12"/>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p:pic>
      <p:sp>
        <p:nvSpPr>
          <p:cNvPr id="4" name="Slide Number Placeholder 3"/>
          <p:cNvSpPr>
            <a:spLocks noGrp="1"/>
          </p:cNvSpPr>
          <p:nvPr>
            <p:ph type="sldNum" sz="quarter" idx="4"/>
          </p:nvPr>
        </p:nvSpPr>
        <p:spPr/>
        <p:txBody>
          <a:bodyPr/>
          <a:lstStyle/>
          <a:p>
            <a:fld id="{3CEF9E4F-8078-4451-8AA9-33D2CB20FCC0}" type="slidenum">
              <a:rPr lang="en-US" smtClean="0"/>
              <a:pPr/>
              <a:t>17</a:t>
            </a:fld>
            <a:endParaRPr lang="en-US" dirty="0"/>
          </a:p>
        </p:txBody>
      </p:sp>
      <p:sp>
        <p:nvSpPr>
          <p:cNvPr id="17" name="Title 16"/>
          <p:cNvSpPr>
            <a:spLocks noGrp="1"/>
          </p:cNvSpPr>
          <p:nvPr>
            <p:ph type="title"/>
          </p:nvPr>
        </p:nvSpPr>
        <p:spPr/>
        <p:txBody>
          <a:bodyPr/>
          <a:lstStyle/>
          <a:p>
            <a:endParaRPr lang="en-US" dirty="0"/>
          </a:p>
        </p:txBody>
      </p:sp>
    </p:spTree>
    <p:extLst>
      <p:ext uri="{BB962C8B-B14F-4D97-AF65-F5344CB8AC3E}">
        <p14:creationId xmlns:p14="http://schemas.microsoft.com/office/powerpoint/2010/main" val="19563159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CEF9E4F-8078-4451-8AA9-33D2CB20FCC0}" type="slidenum">
              <a:rPr lang="en-US" smtClean="0"/>
              <a:pPr/>
              <a:t>18</a:t>
            </a:fld>
            <a:endParaRPr lang="en-US" dirty="0"/>
          </a:p>
        </p:txBody>
      </p:sp>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801763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p:cNvSpPr>
            <a:spLocks noGrp="1"/>
          </p:cNvSpPr>
          <p:nvPr>
            <p:ph type="media" sz="quarter" idx="12"/>
          </p:nvPr>
        </p:nvSpPr>
        <p:spPr/>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45437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US" altLang="en-US" dirty="0" smtClean="0"/>
              <a:t>PowerPoint Template Best Practices</a:t>
            </a:r>
            <a:endParaRPr lang="en-US" altLang="en-US" dirty="0"/>
          </a:p>
        </p:txBody>
      </p:sp>
      <p:sp>
        <p:nvSpPr>
          <p:cNvPr id="13315" name="Content Placeholder 2"/>
          <p:cNvSpPr>
            <a:spLocks noGrp="1"/>
          </p:cNvSpPr>
          <p:nvPr>
            <p:ph sz="quarter" idx="16"/>
          </p:nvPr>
        </p:nvSpPr>
        <p:spPr/>
        <p:txBody>
          <a:bodyPr/>
          <a:lstStyle/>
          <a:p>
            <a:r>
              <a:rPr lang="en-US" altLang="en-US" dirty="0" smtClean="0"/>
              <a:t>This template has been developed to make presentation creation simple and consistent across the organization. </a:t>
            </a:r>
          </a:p>
          <a:p>
            <a:r>
              <a:rPr lang="en-US" altLang="en-US" dirty="0" smtClean="0"/>
              <a:t>Each slide incorporates details about the layout as well as guidelines that will help in maintaining a consistent look and feel.</a:t>
            </a:r>
          </a:p>
          <a:p>
            <a:r>
              <a:rPr lang="en-US" altLang="en-US" b="1" dirty="0" smtClean="0"/>
              <a:t>Text Sizing:  </a:t>
            </a:r>
            <a:r>
              <a:rPr lang="en-US" altLang="en-US" dirty="0" smtClean="0"/>
              <a:t>Do not allow content to exceed space provided. Content should not extend above the green line/header or below the blue line/footer.</a:t>
            </a:r>
          </a:p>
          <a:p>
            <a:r>
              <a:rPr lang="en-US" altLang="en-US" b="1" dirty="0" smtClean="0"/>
              <a:t>Colors:  </a:t>
            </a:r>
            <a:r>
              <a:rPr lang="en-US" altLang="en-US" dirty="0" smtClean="0"/>
              <a:t>Do not change colors of typography. Only incorporate colors labeled “theme colors” in graphs and charts. </a:t>
            </a:r>
          </a:p>
          <a:p>
            <a:r>
              <a:rPr lang="en-US" altLang="en-US" b="1" dirty="0" smtClean="0"/>
              <a:t>Fonts:  </a:t>
            </a:r>
            <a:r>
              <a:rPr lang="en-US" altLang="en-US" dirty="0" smtClean="0"/>
              <a:t>Only use our brand font “Arial” as the font for all text. Do not change font size. Default font size is 18pt, but should not be smaller than 16pt for paragraph copy.</a:t>
            </a:r>
          </a:p>
          <a:p>
            <a:r>
              <a:rPr lang="en-US" altLang="en-US" b="1" dirty="0" smtClean="0"/>
              <a:t>Photos: </a:t>
            </a:r>
            <a:r>
              <a:rPr lang="en-US" altLang="en-US" dirty="0" smtClean="0"/>
              <a:t>Please use the most up to date approved images located </a:t>
            </a:r>
            <a:r>
              <a:rPr lang="en-US" altLang="en-US" dirty="0" smtClean="0">
                <a:hlinkClick r:id="rId3"/>
              </a:rPr>
              <a:t>here</a:t>
            </a:r>
            <a:r>
              <a:rPr lang="en-US" altLang="en-US" dirty="0" smtClean="0"/>
              <a:t>.</a:t>
            </a:r>
          </a:p>
          <a:p>
            <a:endParaRPr lang="en-US" altLang="en-US" dirty="0" smtClean="0"/>
          </a:p>
        </p:txBody>
      </p:sp>
      <p:sp>
        <p:nvSpPr>
          <p:cNvPr id="13314" name="Title 1"/>
          <p:cNvSpPr>
            <a:spLocks noGrp="1"/>
          </p:cNvSpPr>
          <p:nvPr>
            <p:ph type="title"/>
          </p:nvPr>
        </p:nvSpPr>
        <p:spPr/>
        <p:txBody>
          <a:bodyPr/>
          <a:lstStyle/>
          <a:p>
            <a:r>
              <a:rPr lang="en-US" altLang="en-US" dirty="0" smtClean="0"/>
              <a:t>Connecticut Children’s</a:t>
            </a:r>
            <a:endParaRPr lang="en-US" altLang="en-US" dirty="0"/>
          </a:p>
        </p:txBody>
      </p:sp>
      <p:sp>
        <p:nvSpPr>
          <p:cNvPr id="5" name="Rectangle 4"/>
          <p:cNvSpPr/>
          <p:nvPr/>
        </p:nvSpPr>
        <p:spPr>
          <a:xfrm>
            <a:off x="596348" y="6367046"/>
            <a:ext cx="474841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81818"/>
                </a:solidFill>
                <a:effectLst/>
                <a:uLnTx/>
                <a:uFillTx/>
                <a:latin typeface="+mj-lt"/>
                <a:ea typeface="+mn-ea"/>
                <a:cs typeface="+mn-cs"/>
                <a:hlinkClick r:id="rId4"/>
              </a:rPr>
              <a:t>http://intranet.connecticutchildrens.org/brand-shop</a:t>
            </a:r>
            <a:endParaRPr kumimoji="0" lang="en-US" sz="1600" b="1" i="0" u="none" strike="noStrike" kern="1200" cap="none" spc="0" normalizeH="0" baseline="0" noProof="0" dirty="0">
              <a:ln>
                <a:noFill/>
              </a:ln>
              <a:solidFill>
                <a:srgbClr val="181818"/>
              </a:solidFill>
              <a:effectLst/>
              <a:uLnTx/>
              <a:uFillTx/>
              <a:latin typeface="+mj-lt"/>
              <a:ea typeface="+mn-ea"/>
              <a:cs typeface="+mn-cs"/>
            </a:endParaRPr>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EF9E4F-8078-4451-8AA9-33D2CB20FCC0}" type="slidenum">
              <a:rPr kumimoji="0" lang="en-US" sz="1400" b="0" i="0" u="none" strike="noStrike" kern="1200" cap="none" spc="0" normalizeH="0" baseline="0" noProof="0" smtClean="0">
                <a:ln>
                  <a:noFill/>
                </a:ln>
                <a:solidFill>
                  <a:srgbClr val="181818"/>
                </a:solidFill>
                <a:effectLst/>
                <a:uLnTx/>
                <a:uFillTx/>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181818"/>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6281083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dia Placeholder 2"/>
          <p:cNvSpPr>
            <a:spLocks noGrp="1"/>
          </p:cNvSpPr>
          <p:nvPr>
            <p:ph type="media" sz="quarter" idx="12"/>
          </p:nvPr>
        </p:nvSpPr>
        <p:spPr/>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29438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dia Placeholder 12"/>
          <p:cNvSpPr>
            <a:spLocks noGrp="1"/>
          </p:cNvSpPr>
          <p:nvPr>
            <p:ph type="media" sz="quarter" idx="12"/>
          </p:nvPr>
        </p:nvSpPr>
        <p:spPr/>
      </p:sp>
      <p:sp>
        <p:nvSpPr>
          <p:cNvPr id="11" name="Title 10"/>
          <p:cNvSpPr>
            <a:spLocks noGrp="1"/>
          </p:cNvSpPr>
          <p:nvPr>
            <p:ph type="title"/>
          </p:nvPr>
        </p:nvSpPr>
        <p:spPr/>
        <p:txBody>
          <a:bodyPr/>
          <a:lstStyle/>
          <a:p>
            <a:endParaRPr lang="en-US"/>
          </a:p>
        </p:txBody>
      </p:sp>
    </p:spTree>
    <p:extLst>
      <p:ext uri="{BB962C8B-B14F-4D97-AF65-F5344CB8AC3E}">
        <p14:creationId xmlns:p14="http://schemas.microsoft.com/office/powerpoint/2010/main" val="16337207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55911" y="3576799"/>
            <a:ext cx="3533892" cy="1989239"/>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22"/>
          </p:nvPr>
        </p:nvSpPr>
        <p:spPr/>
        <p:txBody>
          <a:bodyPr/>
          <a:lstStyle/>
          <a:p>
            <a:r>
              <a:rPr lang="en-US" dirty="0" smtClean="0">
                <a:latin typeface="+mj-lt"/>
              </a:rPr>
              <a:t>Use divider slides to organize the flow of your presentation or to call out quotes or words of importance.</a:t>
            </a:r>
            <a:endParaRPr lang="en-US" dirty="0">
              <a:latin typeface="+mj-lt"/>
            </a:endParaRPr>
          </a:p>
        </p:txBody>
      </p:sp>
      <p:sp>
        <p:nvSpPr>
          <p:cNvPr id="5" name="Content Placeholder 4"/>
          <p:cNvSpPr>
            <a:spLocks noGrp="1"/>
          </p:cNvSpPr>
          <p:nvPr>
            <p:ph sz="quarter" idx="16"/>
          </p:nvPr>
        </p:nvSpPr>
        <p:spPr/>
        <p:txBody>
          <a:bodyPr/>
          <a:lstStyle/>
          <a:p>
            <a:r>
              <a:rPr lang="en-US" altLang="en-US" dirty="0" smtClean="0">
                <a:latin typeface="+mj-lt"/>
              </a:rPr>
              <a:t>In order to maintain this document as a template, always “Save As” when creating a new presentation.</a:t>
            </a:r>
          </a:p>
          <a:p>
            <a:endParaRPr lang="en-US" dirty="0">
              <a:latin typeface="+mj-lt"/>
            </a:endParaRPr>
          </a:p>
        </p:txBody>
      </p:sp>
      <p:sp>
        <p:nvSpPr>
          <p:cNvPr id="4" name="Text Placeholder 3"/>
          <p:cNvSpPr>
            <a:spLocks noGrp="1"/>
          </p:cNvSpPr>
          <p:nvPr>
            <p:ph type="body" sz="quarter" idx="11"/>
          </p:nvPr>
        </p:nvSpPr>
        <p:spPr/>
        <p:txBody>
          <a:bodyPr/>
          <a:lstStyle/>
          <a:p>
            <a:endParaRPr lang="en-US" dirty="0" smtClean="0">
              <a:latin typeface="+mj-lt"/>
            </a:endParaRPr>
          </a:p>
          <a:p>
            <a:r>
              <a:rPr lang="en-US" dirty="0" smtClean="0">
                <a:latin typeface="+mj-lt"/>
              </a:rPr>
              <a:t>Always “Save As”</a:t>
            </a:r>
            <a:endParaRPr lang="en-US" dirty="0">
              <a:latin typeface="+mj-lt"/>
            </a:endParaRPr>
          </a:p>
        </p:txBody>
      </p:sp>
      <p:sp>
        <p:nvSpPr>
          <p:cNvPr id="6" name="Text Placeholder 5"/>
          <p:cNvSpPr>
            <a:spLocks noGrp="1"/>
          </p:cNvSpPr>
          <p:nvPr>
            <p:ph type="body" sz="quarter" idx="19"/>
          </p:nvPr>
        </p:nvSpPr>
        <p:spPr/>
        <p:txBody>
          <a:bodyPr/>
          <a:lstStyle/>
          <a:p>
            <a:r>
              <a:rPr lang="en-US" dirty="0" smtClean="0">
                <a:latin typeface="+mj-lt"/>
              </a:rPr>
              <a:t>Simplicity</a:t>
            </a:r>
            <a:endParaRPr lang="en-US" dirty="0">
              <a:latin typeface="+mj-lt"/>
            </a:endParaRPr>
          </a:p>
        </p:txBody>
      </p:sp>
      <p:sp>
        <p:nvSpPr>
          <p:cNvPr id="8" name="Text Placeholder 7"/>
          <p:cNvSpPr>
            <a:spLocks noGrp="1"/>
          </p:cNvSpPr>
          <p:nvPr>
            <p:ph type="body" sz="quarter" idx="20"/>
          </p:nvPr>
        </p:nvSpPr>
        <p:spPr/>
        <p:txBody>
          <a:bodyPr/>
          <a:lstStyle/>
          <a:p>
            <a:r>
              <a:rPr lang="en-US" dirty="0" smtClean="0">
                <a:latin typeface="+mj-lt"/>
              </a:rPr>
              <a:t>Organization</a:t>
            </a:r>
            <a:endParaRPr lang="en-US" dirty="0">
              <a:latin typeface="+mj-lt"/>
            </a:endParaRPr>
          </a:p>
        </p:txBody>
      </p:sp>
      <p:sp>
        <p:nvSpPr>
          <p:cNvPr id="13" name="Content Placeholder 12"/>
          <p:cNvSpPr>
            <a:spLocks noGrp="1"/>
          </p:cNvSpPr>
          <p:nvPr>
            <p:ph sz="quarter" idx="21"/>
          </p:nvPr>
        </p:nvSpPr>
        <p:spPr/>
        <p:txBody>
          <a:bodyPr/>
          <a:lstStyle/>
          <a:p>
            <a:r>
              <a:rPr lang="en-US" dirty="0" smtClean="0">
                <a:latin typeface="+mj-lt"/>
              </a:rPr>
              <a:t>Keep content simple and concise, including keeping headlines to two lines. There is limited space, so if </a:t>
            </a:r>
            <a:br>
              <a:rPr lang="en-US" dirty="0" smtClean="0">
                <a:latin typeface="+mj-lt"/>
              </a:rPr>
            </a:br>
            <a:r>
              <a:rPr lang="en-US" dirty="0" smtClean="0">
                <a:latin typeface="+mj-lt"/>
              </a:rPr>
              <a:t>more content is needed, create another page. </a:t>
            </a:r>
          </a:p>
          <a:p>
            <a:endParaRPr lang="en-US" dirty="0">
              <a:latin typeface="+mj-lt"/>
            </a:endParaRPr>
          </a:p>
        </p:txBody>
      </p:sp>
      <p:sp>
        <p:nvSpPr>
          <p:cNvPr id="2" name="Title 1"/>
          <p:cNvSpPr>
            <a:spLocks noGrp="1"/>
          </p:cNvSpPr>
          <p:nvPr>
            <p:ph type="title"/>
          </p:nvPr>
        </p:nvSpPr>
        <p:spPr/>
        <p:txBody>
          <a:bodyPr/>
          <a:lstStyle/>
          <a:p>
            <a:r>
              <a:rPr lang="en-US" altLang="en-US" dirty="0" smtClean="0">
                <a:latin typeface="+mj-lt"/>
              </a:rPr>
              <a:t>PowerPoint Best Practices</a:t>
            </a:r>
            <a:endParaRPr lang="en-US" dirty="0">
              <a:latin typeface="+mj-lt"/>
            </a:endParaRPr>
          </a:p>
        </p:txBody>
      </p:sp>
      <p:pic>
        <p:nvPicPr>
          <p:cNvPr id="12" name="Picture 2" descr="C:\Users\kkniss\AppData\Local\Temp\SNAGHTMLcc3727d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1981" y="3583204"/>
            <a:ext cx="3022194" cy="1985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596348" y="6367046"/>
            <a:ext cx="4748416" cy="338554"/>
          </a:xfrm>
          <a:prstGeom prst="rect">
            <a:avLst/>
          </a:prstGeom>
        </p:spPr>
        <p:txBody>
          <a:bodyPr wrap="none">
            <a:spAutoFit/>
          </a:bodyPr>
          <a:lstStyle/>
          <a:p>
            <a:pPr marL="0" indent="0">
              <a:buNone/>
            </a:pPr>
            <a:r>
              <a:rPr lang="en-US" sz="1600" dirty="0">
                <a:latin typeface="+mj-lt"/>
                <a:hlinkClick r:id="rId5"/>
              </a:rPr>
              <a:t>http://intranet.connecticutchildrens.org/brand-shop</a:t>
            </a:r>
            <a:endParaRPr lang="en-US" sz="1600" b="1" dirty="0">
              <a:latin typeface="+mj-lt"/>
            </a:endParaRPr>
          </a:p>
        </p:txBody>
      </p:sp>
      <p:sp>
        <p:nvSpPr>
          <p:cNvPr id="3" name="Slide Number Placeholder 2"/>
          <p:cNvSpPr>
            <a:spLocks noGrp="1"/>
          </p:cNvSpPr>
          <p:nvPr>
            <p:ph type="sldNum" sz="quarter" idx="4"/>
          </p:nvPr>
        </p:nvSpPr>
        <p:spPr/>
        <p:txBody>
          <a:bodyPr/>
          <a:lstStyle/>
          <a:p>
            <a:fld id="{3CEF9E4F-8078-4451-8AA9-33D2CB20FCC0}" type="slidenum">
              <a:rPr lang="en-US" smtClean="0">
                <a:latin typeface="+mj-lt"/>
              </a:rPr>
              <a:pPr/>
              <a:t>3</a:t>
            </a:fld>
            <a:endParaRPr lang="en-US" dirty="0">
              <a:latin typeface="+mj-lt"/>
            </a:endParaRPr>
          </a:p>
        </p:txBody>
      </p:sp>
      <p:pic>
        <p:nvPicPr>
          <p:cNvPr id="1026" name="Picture 2" descr="C:\Users\kkniss\AppData\Local\Temp\SNAGHTML2ab3c60e.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315617" y="3579248"/>
            <a:ext cx="3493008" cy="1967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954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latin typeface="+mj-lt"/>
              </a:rPr>
              <a:t>Save this theme as your default template:</a:t>
            </a:r>
            <a:endParaRPr lang="en-US" dirty="0">
              <a:latin typeface="+mj-lt"/>
            </a:endParaRPr>
          </a:p>
        </p:txBody>
      </p:sp>
      <p:sp>
        <p:nvSpPr>
          <p:cNvPr id="3" name="Content Placeholder 2"/>
          <p:cNvSpPr>
            <a:spLocks noGrp="1"/>
          </p:cNvSpPr>
          <p:nvPr>
            <p:ph sz="quarter" idx="16"/>
          </p:nvPr>
        </p:nvSpPr>
        <p:spPr/>
        <p:txBody>
          <a:bodyPr/>
          <a:lstStyle/>
          <a:p>
            <a:r>
              <a:rPr lang="en-US" dirty="0" smtClean="0">
                <a:latin typeface="+mj-lt"/>
              </a:rPr>
              <a:t>Go to the Design tab</a:t>
            </a:r>
          </a:p>
          <a:p>
            <a:r>
              <a:rPr lang="en-US" dirty="0" smtClean="0">
                <a:latin typeface="+mj-lt"/>
              </a:rPr>
              <a:t>Expand the Themes Gallery </a:t>
            </a:r>
          </a:p>
          <a:p>
            <a:r>
              <a:rPr lang="en-US" dirty="0" smtClean="0">
                <a:latin typeface="+mj-lt"/>
              </a:rPr>
              <a:t>Select the Save Current Theme command</a:t>
            </a:r>
          </a:p>
          <a:p>
            <a:r>
              <a:rPr lang="en-US" dirty="0" smtClean="0">
                <a:latin typeface="+mj-lt"/>
              </a:rPr>
              <a:t>Name the Theme file “2019 CT </a:t>
            </a:r>
            <a:r>
              <a:rPr lang="en-US" dirty="0" err="1" smtClean="0">
                <a:latin typeface="+mj-lt"/>
              </a:rPr>
              <a:t>Childrens</a:t>
            </a:r>
            <a:r>
              <a:rPr lang="en-US" dirty="0" smtClean="0">
                <a:latin typeface="+mj-lt"/>
              </a:rPr>
              <a:t>” &amp; click Save</a:t>
            </a:r>
          </a:p>
          <a:p>
            <a:r>
              <a:rPr lang="en-US" dirty="0" smtClean="0">
                <a:latin typeface="+mj-lt"/>
              </a:rPr>
              <a:t>In the Themes Gallery, right-click your thumbnail &amp; select Set as Default Theme</a:t>
            </a:r>
          </a:p>
          <a:p>
            <a:endParaRPr lang="en-US" dirty="0">
              <a:latin typeface="+mj-lt"/>
            </a:endParaRPr>
          </a:p>
          <a:p>
            <a:pPr marL="398463" lvl="2" indent="0">
              <a:buNone/>
            </a:pPr>
            <a:r>
              <a:rPr lang="en-US" b="1" dirty="0" smtClean="0">
                <a:latin typeface="+mj-lt"/>
              </a:rPr>
              <a:t>Note</a:t>
            </a:r>
            <a:r>
              <a:rPr lang="en-US" dirty="0" smtClean="0">
                <a:latin typeface="+mj-lt"/>
              </a:rPr>
              <a:t>: You will need to repeat these steps if Information Solutions updates the Shared template on the server in the future.</a:t>
            </a:r>
            <a:endParaRPr lang="en-US" dirty="0">
              <a:latin typeface="+mj-lt"/>
            </a:endParaRPr>
          </a:p>
        </p:txBody>
      </p:sp>
      <p:sp>
        <p:nvSpPr>
          <p:cNvPr id="2" name="Title 1"/>
          <p:cNvSpPr>
            <a:spLocks noGrp="1"/>
          </p:cNvSpPr>
          <p:nvPr>
            <p:ph type="title"/>
          </p:nvPr>
        </p:nvSpPr>
        <p:spPr/>
        <p:txBody>
          <a:bodyPr/>
          <a:lstStyle/>
          <a:p>
            <a:r>
              <a:rPr lang="en-US" dirty="0" smtClean="0">
                <a:latin typeface="+mj-lt"/>
              </a:rPr>
              <a:t>PowerPoint Best Practices</a:t>
            </a:r>
            <a:endParaRPr lang="en-US" dirty="0">
              <a:latin typeface="+mj-lt"/>
            </a:endParaRPr>
          </a:p>
        </p:txBody>
      </p:sp>
      <p:pic>
        <p:nvPicPr>
          <p:cNvPr id="1028" name="Picture 4" descr="C:\Users\kkniss\AppData\Local\Temp\SNAGHTMLcdc7868e.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4351"/>
          <a:stretch/>
        </p:blipFill>
        <p:spPr bwMode="auto">
          <a:xfrm>
            <a:off x="3849366" y="2260000"/>
            <a:ext cx="1123950" cy="426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96348" y="6367046"/>
            <a:ext cx="4748416" cy="338554"/>
          </a:xfrm>
          <a:prstGeom prst="rect">
            <a:avLst/>
          </a:prstGeom>
        </p:spPr>
        <p:txBody>
          <a:bodyPr wrap="none">
            <a:spAutoFit/>
          </a:bodyPr>
          <a:lstStyle/>
          <a:p>
            <a:pPr marL="0" indent="0">
              <a:buNone/>
            </a:pPr>
            <a:r>
              <a:rPr lang="en-US" sz="1600" dirty="0">
                <a:latin typeface="+mj-lt"/>
                <a:hlinkClick r:id="rId3"/>
              </a:rPr>
              <a:t>http://intranet.connecticutchildrens.org/brand-shop</a:t>
            </a:r>
            <a:endParaRPr lang="en-US" sz="1600" b="1" dirty="0">
              <a:latin typeface="+mj-lt"/>
            </a:endParaRPr>
          </a:p>
        </p:txBody>
      </p:sp>
      <p:sp>
        <p:nvSpPr>
          <p:cNvPr id="13" name="TextBox 12"/>
          <p:cNvSpPr txBox="1"/>
          <p:nvPr/>
        </p:nvSpPr>
        <p:spPr bwMode="auto">
          <a:xfrm>
            <a:off x="624840" y="4107180"/>
            <a:ext cx="295192" cy="295192"/>
          </a:xfrm>
          <a:custGeom>
            <a:avLst/>
            <a:gdLst/>
            <a:ahLst/>
            <a:cxnLst/>
            <a:rect l="l" t="t" r="r" b="b"/>
            <a:pathLst>
              <a:path w="660020" h="660020">
                <a:moveTo>
                  <a:pt x="330222" y="479960"/>
                </a:moveTo>
                <a:cubicBezTo>
                  <a:pt x="315835" y="479960"/>
                  <a:pt x="303557" y="485045"/>
                  <a:pt x="293387" y="495215"/>
                </a:cubicBezTo>
                <a:cubicBezTo>
                  <a:pt x="283217" y="505385"/>
                  <a:pt x="278132" y="517539"/>
                  <a:pt x="278132" y="531678"/>
                </a:cubicBezTo>
                <a:cubicBezTo>
                  <a:pt x="278132" y="546065"/>
                  <a:pt x="283217" y="558343"/>
                  <a:pt x="293387" y="568513"/>
                </a:cubicBezTo>
                <a:cubicBezTo>
                  <a:pt x="303557" y="578683"/>
                  <a:pt x="315835" y="583768"/>
                  <a:pt x="330222" y="583768"/>
                </a:cubicBezTo>
                <a:cubicBezTo>
                  <a:pt x="344360" y="583768"/>
                  <a:pt x="356515" y="578683"/>
                  <a:pt x="366685" y="568513"/>
                </a:cubicBezTo>
                <a:cubicBezTo>
                  <a:pt x="376855" y="558343"/>
                  <a:pt x="381940" y="546065"/>
                  <a:pt x="381940" y="531678"/>
                </a:cubicBezTo>
                <a:cubicBezTo>
                  <a:pt x="381940" y="517539"/>
                  <a:pt x="376855" y="505385"/>
                  <a:pt x="366685" y="495215"/>
                </a:cubicBezTo>
                <a:cubicBezTo>
                  <a:pt x="356515" y="485045"/>
                  <a:pt x="344360" y="479960"/>
                  <a:pt x="330222" y="479960"/>
                </a:cubicBezTo>
                <a:close/>
                <a:moveTo>
                  <a:pt x="330222" y="76636"/>
                </a:moveTo>
                <a:cubicBezTo>
                  <a:pt x="315091" y="76636"/>
                  <a:pt x="301510" y="82217"/>
                  <a:pt x="289480" y="93379"/>
                </a:cubicBezTo>
                <a:cubicBezTo>
                  <a:pt x="277450" y="104541"/>
                  <a:pt x="271435" y="119176"/>
                  <a:pt x="271435" y="137283"/>
                </a:cubicBezTo>
                <a:cubicBezTo>
                  <a:pt x="271435" y="152166"/>
                  <a:pt x="287062" y="253617"/>
                  <a:pt x="318316" y="441637"/>
                </a:cubicBezTo>
                <a:lnTo>
                  <a:pt x="341756" y="441637"/>
                </a:lnTo>
                <a:cubicBezTo>
                  <a:pt x="373010" y="253617"/>
                  <a:pt x="388637" y="151918"/>
                  <a:pt x="388637" y="136539"/>
                </a:cubicBezTo>
                <a:cubicBezTo>
                  <a:pt x="388637" y="120416"/>
                  <a:pt x="382994" y="106401"/>
                  <a:pt x="371708" y="94495"/>
                </a:cubicBezTo>
                <a:cubicBezTo>
                  <a:pt x="360421" y="82589"/>
                  <a:pt x="346593" y="76636"/>
                  <a:pt x="330222" y="76636"/>
                </a:cubicBezTo>
                <a:close/>
                <a:moveTo>
                  <a:pt x="330010" y="0"/>
                </a:moveTo>
                <a:cubicBezTo>
                  <a:pt x="512269" y="0"/>
                  <a:pt x="660020" y="147751"/>
                  <a:pt x="660020" y="330010"/>
                </a:cubicBezTo>
                <a:cubicBezTo>
                  <a:pt x="660020" y="512269"/>
                  <a:pt x="512269" y="660020"/>
                  <a:pt x="330010" y="660020"/>
                </a:cubicBezTo>
                <a:cubicBezTo>
                  <a:pt x="147751" y="660020"/>
                  <a:pt x="0" y="512269"/>
                  <a:pt x="0" y="330010"/>
                </a:cubicBezTo>
                <a:cubicBezTo>
                  <a:pt x="0" y="147751"/>
                  <a:pt x="147751" y="0"/>
                  <a:pt x="330010" y="0"/>
                </a:cubicBezTo>
                <a:close/>
              </a:path>
            </a:pathLst>
          </a:custGeom>
          <a:solidFill>
            <a:schemeClr val="accent3"/>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dirty="0">
              <a:solidFill>
                <a:schemeClr val="bg2">
                  <a:lumMod val="75000"/>
                </a:schemeClr>
              </a:solidFill>
              <a:latin typeface="+mj-lt"/>
              <a:ea typeface="Verdana" pitchFamily="34" charset="0"/>
              <a:cs typeface="Verdana" pitchFamily="34" charset="0"/>
            </a:endParaRPr>
          </a:p>
        </p:txBody>
      </p:sp>
      <p:sp>
        <p:nvSpPr>
          <p:cNvPr id="5" name="Slide Number Placeholder 4"/>
          <p:cNvSpPr>
            <a:spLocks noGrp="1"/>
          </p:cNvSpPr>
          <p:nvPr>
            <p:ph type="sldNum" sz="quarter" idx="4"/>
          </p:nvPr>
        </p:nvSpPr>
        <p:spPr/>
        <p:txBody>
          <a:bodyPr/>
          <a:lstStyle/>
          <a:p>
            <a:fld id="{3CEF9E4F-8078-4451-8AA9-33D2CB20FCC0}" type="slidenum">
              <a:rPr lang="en-US" smtClean="0">
                <a:latin typeface="+mj-lt"/>
              </a:rPr>
              <a:pPr/>
              <a:t>4</a:t>
            </a:fld>
            <a:endParaRPr lang="en-US" dirty="0">
              <a:latin typeface="+mj-lt"/>
            </a:endParaRPr>
          </a:p>
        </p:txBody>
      </p:sp>
    </p:spTree>
    <p:extLst>
      <p:ext uri="{BB962C8B-B14F-4D97-AF65-F5344CB8AC3E}">
        <p14:creationId xmlns:p14="http://schemas.microsoft.com/office/powerpoint/2010/main" val="17525693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21" r="21"/>
          <a:stretch>
            <a:fillRect/>
          </a:stretch>
        </p:blipFill>
        <p:spPr/>
      </p:pic>
      <p:sp>
        <p:nvSpPr>
          <p:cNvPr id="9" name="Title 8">
            <a:extLst>
              <a:ext uri="{FF2B5EF4-FFF2-40B4-BE49-F238E27FC236}">
                <a16:creationId xmlns:a16="http://schemas.microsoft.com/office/drawing/2014/main" id="{744C25C5-BA45-C940-A7A7-D15916F0BFA8}"/>
              </a:ext>
            </a:extLst>
          </p:cNvPr>
          <p:cNvSpPr>
            <a:spLocks noGrp="1"/>
          </p:cNvSpPr>
          <p:nvPr>
            <p:ph type="ctrTitle"/>
          </p:nvPr>
        </p:nvSpPr>
        <p:spPr/>
        <p:txBody>
          <a:bodyPr/>
          <a:lstStyle/>
          <a:p>
            <a:r>
              <a:rPr lang="en-US" dirty="0" smtClean="0"/>
              <a:t>Presentation Title</a:t>
            </a:r>
            <a:endParaRPr lang="en-US" dirty="0"/>
          </a:p>
        </p:txBody>
      </p:sp>
      <p:sp>
        <p:nvSpPr>
          <p:cNvPr id="11" name="Subtitle 10">
            <a:extLst>
              <a:ext uri="{FF2B5EF4-FFF2-40B4-BE49-F238E27FC236}">
                <a16:creationId xmlns:a16="http://schemas.microsoft.com/office/drawing/2014/main" id="{C1A1B84A-1747-FF4A-A2C4-47AAA36F1917}"/>
              </a:ext>
            </a:extLst>
          </p:cNvPr>
          <p:cNvSpPr>
            <a:spLocks noGrp="1"/>
          </p:cNvSpPr>
          <p:nvPr>
            <p:ph type="subTitle" idx="1"/>
          </p:nvPr>
        </p:nvSpPr>
        <p:spPr/>
        <p:txBody>
          <a:bodyPr/>
          <a:lstStyle/>
          <a:p>
            <a:r>
              <a:rPr lang="en-US" dirty="0" smtClean="0"/>
              <a:t>Presentation Subtitle</a:t>
            </a:r>
          </a:p>
          <a:p>
            <a:endParaRPr lang="en-US" dirty="0"/>
          </a:p>
        </p:txBody>
      </p:sp>
    </p:spTree>
    <p:extLst>
      <p:ext uri="{BB962C8B-B14F-4D97-AF65-F5344CB8AC3E}">
        <p14:creationId xmlns:p14="http://schemas.microsoft.com/office/powerpoint/2010/main" val="16370016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9" b="9"/>
          <a:stretch>
            <a:fillRect/>
          </a:stretch>
        </p:blipFill>
        <p:spPr/>
      </p:pic>
      <p:sp>
        <p:nvSpPr>
          <p:cNvPr id="9" name="Title 8">
            <a:extLst>
              <a:ext uri="{FF2B5EF4-FFF2-40B4-BE49-F238E27FC236}">
                <a16:creationId xmlns:a16="http://schemas.microsoft.com/office/drawing/2014/main" id="{6FA5C8FC-7A52-8046-A753-B1CB55EAA8D1}"/>
              </a:ext>
            </a:extLst>
          </p:cNvPr>
          <p:cNvSpPr>
            <a:spLocks noGrp="1"/>
          </p:cNvSpPr>
          <p:nvPr>
            <p:ph type="ctrTitle"/>
          </p:nvPr>
        </p:nvSpPr>
        <p:spPr/>
        <p:txBody>
          <a:bodyPr/>
          <a:lstStyle/>
          <a:p>
            <a:r>
              <a:rPr lang="en-US" dirty="0" smtClean="0"/>
              <a:t>Presentation Title</a:t>
            </a:r>
            <a:endParaRPr lang="en-US" dirty="0"/>
          </a:p>
        </p:txBody>
      </p:sp>
      <p:sp>
        <p:nvSpPr>
          <p:cNvPr id="4" name="Subtitle 3">
            <a:extLst>
              <a:ext uri="{FF2B5EF4-FFF2-40B4-BE49-F238E27FC236}">
                <a16:creationId xmlns:a16="http://schemas.microsoft.com/office/drawing/2014/main" id="{15818593-76BB-6C43-A5A8-E893E93F1FE2}"/>
              </a:ext>
            </a:extLst>
          </p:cNvPr>
          <p:cNvSpPr>
            <a:spLocks noGrp="1"/>
          </p:cNvSpPr>
          <p:nvPr>
            <p:ph type="subTitle" idx="1"/>
          </p:nvPr>
        </p:nvSpPr>
        <p:spPr/>
        <p:txBody>
          <a:bodyPr/>
          <a:lstStyle/>
          <a:p>
            <a:r>
              <a:rPr lang="en-US" dirty="0" smtClean="0"/>
              <a:t>Presentation Subtitle</a:t>
            </a:r>
          </a:p>
          <a:p>
            <a:endParaRPr lang="en-US" dirty="0"/>
          </a:p>
        </p:txBody>
      </p:sp>
    </p:spTree>
    <p:extLst>
      <p:ext uri="{BB962C8B-B14F-4D97-AF65-F5344CB8AC3E}">
        <p14:creationId xmlns:p14="http://schemas.microsoft.com/office/powerpoint/2010/main" val="25254278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2" r="2"/>
          <a:stretch>
            <a:fillRect/>
          </a:stretch>
        </p:blipFill>
        <p:spPr/>
      </p:pic>
      <p:sp>
        <p:nvSpPr>
          <p:cNvPr id="9" name="Title 8">
            <a:extLst>
              <a:ext uri="{FF2B5EF4-FFF2-40B4-BE49-F238E27FC236}">
                <a16:creationId xmlns:a16="http://schemas.microsoft.com/office/drawing/2014/main" id="{8E5895BF-59C5-E844-BC9E-B23BE9BD2BD3}"/>
              </a:ext>
            </a:extLst>
          </p:cNvPr>
          <p:cNvSpPr>
            <a:spLocks noGrp="1"/>
          </p:cNvSpPr>
          <p:nvPr>
            <p:ph type="ctrTitle"/>
          </p:nvPr>
        </p:nvSpPr>
        <p:spPr/>
        <p:txBody>
          <a:bodyPr/>
          <a:lstStyle/>
          <a:p>
            <a:r>
              <a:rPr lang="en-US" dirty="0" smtClean="0"/>
              <a:t>Presentation Title</a:t>
            </a:r>
            <a:endParaRPr lang="en-US" dirty="0"/>
          </a:p>
        </p:txBody>
      </p:sp>
      <p:sp>
        <p:nvSpPr>
          <p:cNvPr id="3" name="Subtitle 2">
            <a:extLst>
              <a:ext uri="{FF2B5EF4-FFF2-40B4-BE49-F238E27FC236}">
                <a16:creationId xmlns:a16="http://schemas.microsoft.com/office/drawing/2014/main" id="{47117263-03AE-554E-95FF-1F2C7ED05837}"/>
              </a:ext>
            </a:extLst>
          </p:cNvPr>
          <p:cNvSpPr>
            <a:spLocks noGrp="1"/>
          </p:cNvSpPr>
          <p:nvPr>
            <p:ph type="subTitle" idx="1"/>
          </p:nvPr>
        </p:nvSpPr>
        <p:spPr/>
        <p:txBody>
          <a:bodyPr/>
          <a:lstStyle/>
          <a:p>
            <a:r>
              <a:rPr lang="en-US" dirty="0" smtClean="0"/>
              <a:t>Presentation Subtitle</a:t>
            </a:r>
          </a:p>
          <a:p>
            <a:endParaRPr lang="en-US" dirty="0"/>
          </a:p>
        </p:txBody>
      </p:sp>
    </p:spTree>
    <p:extLst>
      <p:ext uri="{BB962C8B-B14F-4D97-AF65-F5344CB8AC3E}">
        <p14:creationId xmlns:p14="http://schemas.microsoft.com/office/powerpoint/2010/main" val="39294360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reeform 133"/>
          <p:cNvSpPr/>
          <p:nvPr/>
        </p:nvSpPr>
        <p:spPr>
          <a:xfrm>
            <a:off x="9754617" y="1509599"/>
            <a:ext cx="548640" cy="548640"/>
          </a:xfrm>
          <a:custGeom>
            <a:avLst/>
            <a:gdLst>
              <a:gd name="connsiteX0" fmla="*/ 218446 w 548640"/>
              <a:gd name="connsiteY0" fmla="*/ 420034 h 548640"/>
              <a:gd name="connsiteX1" fmla="*/ 330286 w 548640"/>
              <a:gd name="connsiteY1" fmla="*/ 420034 h 548640"/>
              <a:gd name="connsiteX2" fmla="*/ 337733 w 548640"/>
              <a:gd name="connsiteY2" fmla="*/ 427481 h 548640"/>
              <a:gd name="connsiteX3" fmla="*/ 337733 w 548640"/>
              <a:gd name="connsiteY3" fmla="*/ 430875 h 548640"/>
              <a:gd name="connsiteX4" fmla="*/ 330286 w 548640"/>
              <a:gd name="connsiteY4" fmla="*/ 438322 h 548640"/>
              <a:gd name="connsiteX5" fmla="*/ 218446 w 548640"/>
              <a:gd name="connsiteY5" fmla="*/ 438322 h 548640"/>
              <a:gd name="connsiteX6" fmla="*/ 210999 w 548640"/>
              <a:gd name="connsiteY6" fmla="*/ 430875 h 548640"/>
              <a:gd name="connsiteX7" fmla="*/ 210999 w 548640"/>
              <a:gd name="connsiteY7" fmla="*/ 427481 h 548640"/>
              <a:gd name="connsiteX8" fmla="*/ 218446 w 548640"/>
              <a:gd name="connsiteY8" fmla="*/ 420034 h 548640"/>
              <a:gd name="connsiteX9" fmla="*/ 250215 w 548640"/>
              <a:gd name="connsiteY9" fmla="*/ 181041 h 548640"/>
              <a:gd name="connsiteX10" fmla="*/ 250215 w 548640"/>
              <a:gd name="connsiteY10" fmla="*/ 228205 h 548640"/>
              <a:gd name="connsiteX11" fmla="*/ 203051 w 548640"/>
              <a:gd name="connsiteY11" fmla="*/ 228205 h 548640"/>
              <a:gd name="connsiteX12" fmla="*/ 203051 w 548640"/>
              <a:gd name="connsiteY12" fmla="*/ 274320 h 548640"/>
              <a:gd name="connsiteX13" fmla="*/ 250215 w 548640"/>
              <a:gd name="connsiteY13" fmla="*/ 274320 h 548640"/>
              <a:gd name="connsiteX14" fmla="*/ 250215 w 548640"/>
              <a:gd name="connsiteY14" fmla="*/ 320436 h 548640"/>
              <a:gd name="connsiteX15" fmla="*/ 297378 w 548640"/>
              <a:gd name="connsiteY15" fmla="*/ 320436 h 548640"/>
              <a:gd name="connsiteX16" fmla="*/ 297378 w 548640"/>
              <a:gd name="connsiteY16" fmla="*/ 274320 h 548640"/>
              <a:gd name="connsiteX17" fmla="*/ 343494 w 548640"/>
              <a:gd name="connsiteY17" fmla="*/ 274320 h 548640"/>
              <a:gd name="connsiteX18" fmla="*/ 343494 w 548640"/>
              <a:gd name="connsiteY18" fmla="*/ 228205 h 548640"/>
              <a:gd name="connsiteX19" fmla="*/ 297378 w 548640"/>
              <a:gd name="connsiteY19" fmla="*/ 228205 h 548640"/>
              <a:gd name="connsiteX20" fmla="*/ 297378 w 548640"/>
              <a:gd name="connsiteY20" fmla="*/ 181041 h 548640"/>
              <a:gd name="connsiteX21" fmla="*/ 181497 w 548640"/>
              <a:gd name="connsiteY21" fmla="*/ 131410 h 548640"/>
              <a:gd name="connsiteX22" fmla="*/ 367235 w 548640"/>
              <a:gd name="connsiteY22" fmla="*/ 131410 h 548640"/>
              <a:gd name="connsiteX23" fmla="*/ 367235 w 548640"/>
              <a:gd name="connsiteY23" fmla="*/ 376679 h 548640"/>
              <a:gd name="connsiteX24" fmla="*/ 181497 w 548640"/>
              <a:gd name="connsiteY24" fmla="*/ 376679 h 548640"/>
              <a:gd name="connsiteX25" fmla="*/ 274136 w 548640"/>
              <a:gd name="connsiteY25" fmla="*/ 60761 h 548640"/>
              <a:gd name="connsiteX26" fmla="*/ 144358 w 548640"/>
              <a:gd name="connsiteY26" fmla="*/ 89336 h 548640"/>
              <a:gd name="connsiteX27" fmla="*/ 144359 w 548640"/>
              <a:gd name="connsiteY27" fmla="*/ 465574 h 548640"/>
              <a:gd name="connsiteX28" fmla="*/ 403916 w 548640"/>
              <a:gd name="connsiteY28" fmla="*/ 463192 h 548640"/>
              <a:gd name="connsiteX29" fmla="*/ 403915 w 548640"/>
              <a:gd name="connsiteY29" fmla="*/ 89336 h 548640"/>
              <a:gd name="connsiteX30" fmla="*/ 274136 w 548640"/>
              <a:gd name="connsiteY30" fmla="*/ 60761 h 548640"/>
              <a:gd name="connsiteX31" fmla="*/ 274320 w 548640"/>
              <a:gd name="connsiteY31" fmla="*/ 0 h 548640"/>
              <a:gd name="connsiteX32" fmla="*/ 548640 w 548640"/>
              <a:gd name="connsiteY32" fmla="*/ 274320 h 548640"/>
              <a:gd name="connsiteX33" fmla="*/ 274320 w 548640"/>
              <a:gd name="connsiteY33" fmla="*/ 548640 h 548640"/>
              <a:gd name="connsiteX34" fmla="*/ 0 w 548640"/>
              <a:gd name="connsiteY34" fmla="*/ 274320 h 548640"/>
              <a:gd name="connsiteX35" fmla="*/ 274320 w 548640"/>
              <a:gd name="connsiteY35"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8640" h="548640">
                <a:moveTo>
                  <a:pt x="218446" y="420034"/>
                </a:moveTo>
                <a:lnTo>
                  <a:pt x="330286" y="420034"/>
                </a:lnTo>
                <a:cubicBezTo>
                  <a:pt x="334399" y="420034"/>
                  <a:pt x="337733" y="423368"/>
                  <a:pt x="337733" y="427481"/>
                </a:cubicBezTo>
                <a:lnTo>
                  <a:pt x="337733" y="430875"/>
                </a:lnTo>
                <a:cubicBezTo>
                  <a:pt x="337733" y="434988"/>
                  <a:pt x="334399" y="438322"/>
                  <a:pt x="330286" y="438322"/>
                </a:cubicBezTo>
                <a:lnTo>
                  <a:pt x="218446" y="438322"/>
                </a:lnTo>
                <a:cubicBezTo>
                  <a:pt x="214333" y="438322"/>
                  <a:pt x="210999" y="434988"/>
                  <a:pt x="210999" y="430875"/>
                </a:cubicBezTo>
                <a:lnTo>
                  <a:pt x="210999" y="427481"/>
                </a:lnTo>
                <a:cubicBezTo>
                  <a:pt x="210999" y="423368"/>
                  <a:pt x="214333" y="420034"/>
                  <a:pt x="218446" y="420034"/>
                </a:cubicBezTo>
                <a:close/>
                <a:moveTo>
                  <a:pt x="250215" y="181041"/>
                </a:moveTo>
                <a:lnTo>
                  <a:pt x="250215" y="228205"/>
                </a:lnTo>
                <a:lnTo>
                  <a:pt x="203051" y="228205"/>
                </a:lnTo>
                <a:lnTo>
                  <a:pt x="203051" y="274320"/>
                </a:lnTo>
                <a:lnTo>
                  <a:pt x="250215" y="274320"/>
                </a:lnTo>
                <a:lnTo>
                  <a:pt x="250215" y="320436"/>
                </a:lnTo>
                <a:lnTo>
                  <a:pt x="297378" y="320436"/>
                </a:lnTo>
                <a:lnTo>
                  <a:pt x="297378" y="274320"/>
                </a:lnTo>
                <a:lnTo>
                  <a:pt x="343494" y="274320"/>
                </a:lnTo>
                <a:lnTo>
                  <a:pt x="343494" y="228205"/>
                </a:lnTo>
                <a:lnTo>
                  <a:pt x="297378" y="228205"/>
                </a:lnTo>
                <a:lnTo>
                  <a:pt x="297378" y="181041"/>
                </a:lnTo>
                <a:close/>
                <a:moveTo>
                  <a:pt x="181497" y="131410"/>
                </a:moveTo>
                <a:lnTo>
                  <a:pt x="367235" y="131410"/>
                </a:lnTo>
                <a:lnTo>
                  <a:pt x="367235" y="376679"/>
                </a:lnTo>
                <a:lnTo>
                  <a:pt x="181497" y="376679"/>
                </a:lnTo>
                <a:close/>
                <a:moveTo>
                  <a:pt x="274136" y="60761"/>
                </a:moveTo>
                <a:cubicBezTo>
                  <a:pt x="236830" y="60760"/>
                  <a:pt x="199524" y="70286"/>
                  <a:pt x="144358" y="89336"/>
                </a:cubicBezTo>
                <a:cubicBezTo>
                  <a:pt x="144358" y="214749"/>
                  <a:pt x="144359" y="340161"/>
                  <a:pt x="144359" y="465574"/>
                </a:cubicBezTo>
                <a:cubicBezTo>
                  <a:pt x="231672" y="495736"/>
                  <a:pt x="307079" y="499705"/>
                  <a:pt x="403916" y="463192"/>
                </a:cubicBezTo>
                <a:cubicBezTo>
                  <a:pt x="405504" y="336986"/>
                  <a:pt x="402327" y="215542"/>
                  <a:pt x="403915" y="89336"/>
                </a:cubicBezTo>
                <a:cubicBezTo>
                  <a:pt x="348749" y="70286"/>
                  <a:pt x="311443" y="60761"/>
                  <a:pt x="274136" y="60761"/>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mj-lt"/>
            </a:endParaRPr>
          </a:p>
        </p:txBody>
      </p:sp>
      <p:sp>
        <p:nvSpPr>
          <p:cNvPr id="26" name="Freeform 25"/>
          <p:cNvSpPr/>
          <p:nvPr/>
        </p:nvSpPr>
        <p:spPr>
          <a:xfrm>
            <a:off x="7641272" y="4039666"/>
            <a:ext cx="548640" cy="548640"/>
          </a:xfrm>
          <a:custGeom>
            <a:avLst/>
            <a:gdLst>
              <a:gd name="connsiteX0" fmla="*/ 325809 w 655036"/>
              <a:gd name="connsiteY0" fmla="*/ 505300 h 655036"/>
              <a:gd name="connsiteX1" fmla="*/ 345210 w 655036"/>
              <a:gd name="connsiteY1" fmla="*/ 524701 h 655036"/>
              <a:gd name="connsiteX2" fmla="*/ 325809 w 655036"/>
              <a:gd name="connsiteY2" fmla="*/ 544103 h 655036"/>
              <a:gd name="connsiteX3" fmla="*/ 306407 w 655036"/>
              <a:gd name="connsiteY3" fmla="*/ 524701 h 655036"/>
              <a:gd name="connsiteX4" fmla="*/ 325809 w 655036"/>
              <a:gd name="connsiteY4" fmla="*/ 505300 h 655036"/>
              <a:gd name="connsiteX5" fmla="*/ 408001 w 655036"/>
              <a:gd name="connsiteY5" fmla="*/ 219598 h 655036"/>
              <a:gd name="connsiteX6" fmla="*/ 404674 w 655036"/>
              <a:gd name="connsiteY6" fmla="*/ 222740 h 655036"/>
              <a:gd name="connsiteX7" fmla="*/ 374670 w 655036"/>
              <a:gd name="connsiteY7" fmla="*/ 289714 h 655036"/>
              <a:gd name="connsiteX8" fmla="*/ 354080 w 655036"/>
              <a:gd name="connsiteY8" fmla="*/ 263333 h 655036"/>
              <a:gd name="connsiteX9" fmla="*/ 352883 w 655036"/>
              <a:gd name="connsiteY9" fmla="*/ 262655 h 655036"/>
              <a:gd name="connsiteX10" fmla="*/ 351310 w 655036"/>
              <a:gd name="connsiteY10" fmla="*/ 260990 h 655036"/>
              <a:gd name="connsiteX11" fmla="*/ 346736 w 655036"/>
              <a:gd name="connsiteY11" fmla="*/ 260859 h 655036"/>
              <a:gd name="connsiteX12" fmla="*/ 343409 w 655036"/>
              <a:gd name="connsiteY12" fmla="*/ 264002 h 655036"/>
              <a:gd name="connsiteX13" fmla="*/ 290333 w 655036"/>
              <a:gd name="connsiteY13" fmla="*/ 382475 h 655036"/>
              <a:gd name="connsiteX14" fmla="*/ 271079 w 655036"/>
              <a:gd name="connsiteY14" fmla="*/ 357807 h 655036"/>
              <a:gd name="connsiteX15" fmla="*/ 267098 w 655036"/>
              <a:gd name="connsiteY15" fmla="*/ 355551 h 655036"/>
              <a:gd name="connsiteX16" fmla="*/ 262687 w 655036"/>
              <a:gd name="connsiteY16" fmla="*/ 356772 h 655036"/>
              <a:gd name="connsiteX17" fmla="*/ 261661 w 655036"/>
              <a:gd name="connsiteY17" fmla="*/ 358585 h 655036"/>
              <a:gd name="connsiteX18" fmla="*/ 260219 w 655036"/>
              <a:gd name="connsiteY18" fmla="*/ 360236 h 655036"/>
              <a:gd name="connsiteX19" fmla="*/ 238522 w 655036"/>
              <a:gd name="connsiteY19" fmla="*/ 424569 h 655036"/>
              <a:gd name="connsiteX20" fmla="*/ 242277 w 655036"/>
              <a:gd name="connsiteY20" fmla="*/ 432145 h 655036"/>
              <a:gd name="connsiteX21" fmla="*/ 242277 w 655036"/>
              <a:gd name="connsiteY21" fmla="*/ 432145 h 655036"/>
              <a:gd name="connsiteX22" fmla="*/ 249853 w 655036"/>
              <a:gd name="connsiteY22" fmla="*/ 428390 h 655036"/>
              <a:gd name="connsiteX23" fmla="*/ 268303 w 655036"/>
              <a:gd name="connsiteY23" fmla="*/ 373684 h 655036"/>
              <a:gd name="connsiteX24" fmla="*/ 286931 w 655036"/>
              <a:gd name="connsiteY24" fmla="*/ 397551 h 655036"/>
              <a:gd name="connsiteX25" fmla="*/ 290913 w 655036"/>
              <a:gd name="connsiteY25" fmla="*/ 399806 h 655036"/>
              <a:gd name="connsiteX26" fmla="*/ 295323 w 655036"/>
              <a:gd name="connsiteY26" fmla="*/ 398586 h 655036"/>
              <a:gd name="connsiteX27" fmla="*/ 296385 w 655036"/>
              <a:gd name="connsiteY27" fmla="*/ 396711 h 655036"/>
              <a:gd name="connsiteX28" fmla="*/ 297554 w 655036"/>
              <a:gd name="connsiteY28" fmla="*/ 395607 h 655036"/>
              <a:gd name="connsiteX29" fmla="*/ 350284 w 655036"/>
              <a:gd name="connsiteY29" fmla="*/ 277904 h 655036"/>
              <a:gd name="connsiteX30" fmla="*/ 371142 w 655036"/>
              <a:gd name="connsiteY30" fmla="*/ 304628 h 655036"/>
              <a:gd name="connsiteX31" fmla="*/ 375124 w 655036"/>
              <a:gd name="connsiteY31" fmla="*/ 306883 h 655036"/>
              <a:gd name="connsiteX32" fmla="*/ 377470 w 655036"/>
              <a:gd name="connsiteY32" fmla="*/ 306233 h 655036"/>
              <a:gd name="connsiteX33" fmla="*/ 378441 w 655036"/>
              <a:gd name="connsiteY33" fmla="*/ 306261 h 655036"/>
              <a:gd name="connsiteX34" fmla="*/ 378885 w 655036"/>
              <a:gd name="connsiteY34" fmla="*/ 305841 h 655036"/>
              <a:gd name="connsiteX35" fmla="*/ 379534 w 655036"/>
              <a:gd name="connsiteY35" fmla="*/ 305662 h 655036"/>
              <a:gd name="connsiteX36" fmla="*/ 380061 w 655036"/>
              <a:gd name="connsiteY36" fmla="*/ 304731 h 655036"/>
              <a:gd name="connsiteX37" fmla="*/ 381768 w 655036"/>
              <a:gd name="connsiteY37" fmla="*/ 303119 h 655036"/>
              <a:gd name="connsiteX38" fmla="*/ 415587 w 655036"/>
              <a:gd name="connsiteY38" fmla="*/ 227629 h 655036"/>
              <a:gd name="connsiteX39" fmla="*/ 415717 w 655036"/>
              <a:gd name="connsiteY39" fmla="*/ 223055 h 655036"/>
              <a:gd name="connsiteX40" fmla="*/ 412575 w 655036"/>
              <a:gd name="connsiteY40" fmla="*/ 219728 h 655036"/>
              <a:gd name="connsiteX41" fmla="*/ 220884 w 655036"/>
              <a:gd name="connsiteY41" fmla="*/ 163270 h 655036"/>
              <a:gd name="connsiteX42" fmla="*/ 431525 w 655036"/>
              <a:gd name="connsiteY42" fmla="*/ 163270 h 655036"/>
              <a:gd name="connsiteX43" fmla="*/ 431525 w 655036"/>
              <a:gd name="connsiteY43" fmla="*/ 487879 h 655036"/>
              <a:gd name="connsiteX44" fmla="*/ 220884 w 655036"/>
              <a:gd name="connsiteY44" fmla="*/ 487879 h 655036"/>
              <a:gd name="connsiteX45" fmla="*/ 306883 w 655036"/>
              <a:gd name="connsiteY45" fmla="*/ 121130 h 655036"/>
              <a:gd name="connsiteX46" fmla="*/ 344735 w 655036"/>
              <a:gd name="connsiteY46" fmla="*/ 121130 h 655036"/>
              <a:gd name="connsiteX47" fmla="*/ 352337 w 655036"/>
              <a:gd name="connsiteY47" fmla="*/ 128732 h 655036"/>
              <a:gd name="connsiteX48" fmla="*/ 344735 w 655036"/>
              <a:gd name="connsiteY48" fmla="*/ 136334 h 655036"/>
              <a:gd name="connsiteX49" fmla="*/ 306883 w 655036"/>
              <a:gd name="connsiteY49" fmla="*/ 136334 h 655036"/>
              <a:gd name="connsiteX50" fmla="*/ 301507 w 655036"/>
              <a:gd name="connsiteY50" fmla="*/ 134108 h 655036"/>
              <a:gd name="connsiteX51" fmla="*/ 299280 w 655036"/>
              <a:gd name="connsiteY51" fmla="*/ 128732 h 655036"/>
              <a:gd name="connsiteX52" fmla="*/ 301507 w 655036"/>
              <a:gd name="connsiteY52" fmla="*/ 123357 h 655036"/>
              <a:gd name="connsiteX53" fmla="*/ 306883 w 655036"/>
              <a:gd name="connsiteY53" fmla="*/ 121130 h 655036"/>
              <a:gd name="connsiteX54" fmla="*/ 226448 w 655036"/>
              <a:gd name="connsiteY54" fmla="*/ 83227 h 655036"/>
              <a:gd name="connsiteX55" fmla="*/ 195544 w 655036"/>
              <a:gd name="connsiteY55" fmla="*/ 114131 h 655036"/>
              <a:gd name="connsiteX56" fmla="*/ 195544 w 655036"/>
              <a:gd name="connsiteY56" fmla="*/ 534579 h 655036"/>
              <a:gd name="connsiteX57" fmla="*/ 226448 w 655036"/>
              <a:gd name="connsiteY57" fmla="*/ 565483 h 655036"/>
              <a:gd name="connsiteX58" fmla="*/ 425169 w 655036"/>
              <a:gd name="connsiteY58" fmla="*/ 565483 h 655036"/>
              <a:gd name="connsiteX59" fmla="*/ 456073 w 655036"/>
              <a:gd name="connsiteY59" fmla="*/ 534579 h 655036"/>
              <a:gd name="connsiteX60" fmla="*/ 456073 w 655036"/>
              <a:gd name="connsiteY60" fmla="*/ 114131 h 655036"/>
              <a:gd name="connsiteX61" fmla="*/ 425169 w 655036"/>
              <a:gd name="connsiteY61" fmla="*/ 83227 h 655036"/>
              <a:gd name="connsiteX62" fmla="*/ 327518 w 655036"/>
              <a:gd name="connsiteY62" fmla="*/ 0 h 655036"/>
              <a:gd name="connsiteX63" fmla="*/ 655036 w 655036"/>
              <a:gd name="connsiteY63" fmla="*/ 327518 h 655036"/>
              <a:gd name="connsiteX64" fmla="*/ 327518 w 655036"/>
              <a:gd name="connsiteY64" fmla="*/ 655036 h 655036"/>
              <a:gd name="connsiteX65" fmla="*/ 0 w 655036"/>
              <a:gd name="connsiteY65" fmla="*/ 327518 h 655036"/>
              <a:gd name="connsiteX66" fmla="*/ 327518 w 655036"/>
              <a:gd name="connsiteY66"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55036" h="655036">
                <a:moveTo>
                  <a:pt x="325809" y="505300"/>
                </a:moveTo>
                <a:cubicBezTo>
                  <a:pt x="336524" y="505300"/>
                  <a:pt x="345210" y="513986"/>
                  <a:pt x="345210" y="524701"/>
                </a:cubicBezTo>
                <a:cubicBezTo>
                  <a:pt x="345210" y="535416"/>
                  <a:pt x="336524" y="544103"/>
                  <a:pt x="325809" y="544103"/>
                </a:cubicBezTo>
                <a:cubicBezTo>
                  <a:pt x="315094" y="544103"/>
                  <a:pt x="306407" y="535416"/>
                  <a:pt x="306407" y="524701"/>
                </a:cubicBezTo>
                <a:cubicBezTo>
                  <a:pt x="306407" y="513986"/>
                  <a:pt x="315094" y="505300"/>
                  <a:pt x="325809" y="505300"/>
                </a:cubicBezTo>
                <a:close/>
                <a:moveTo>
                  <a:pt x="408001" y="219598"/>
                </a:moveTo>
                <a:cubicBezTo>
                  <a:pt x="406571" y="220143"/>
                  <a:pt x="405349" y="221234"/>
                  <a:pt x="404674" y="222740"/>
                </a:cubicBezTo>
                <a:lnTo>
                  <a:pt x="374670" y="289714"/>
                </a:lnTo>
                <a:lnTo>
                  <a:pt x="354080" y="263333"/>
                </a:lnTo>
                <a:lnTo>
                  <a:pt x="352883" y="262655"/>
                </a:lnTo>
                <a:lnTo>
                  <a:pt x="351310" y="260990"/>
                </a:lnTo>
                <a:lnTo>
                  <a:pt x="346736" y="260859"/>
                </a:lnTo>
                <a:cubicBezTo>
                  <a:pt x="345306" y="261404"/>
                  <a:pt x="344084" y="262495"/>
                  <a:pt x="343409" y="264002"/>
                </a:cubicBezTo>
                <a:lnTo>
                  <a:pt x="290333" y="382475"/>
                </a:lnTo>
                <a:lnTo>
                  <a:pt x="271079" y="357807"/>
                </a:lnTo>
                <a:cubicBezTo>
                  <a:pt x="270064" y="356505"/>
                  <a:pt x="268616" y="355739"/>
                  <a:pt x="267098" y="355551"/>
                </a:cubicBezTo>
                <a:cubicBezTo>
                  <a:pt x="265579" y="355364"/>
                  <a:pt x="263989" y="355756"/>
                  <a:pt x="262687" y="356772"/>
                </a:cubicBezTo>
                <a:lnTo>
                  <a:pt x="261661" y="358585"/>
                </a:lnTo>
                <a:lnTo>
                  <a:pt x="260219" y="360236"/>
                </a:lnTo>
                <a:lnTo>
                  <a:pt x="238522" y="424569"/>
                </a:lnTo>
                <a:cubicBezTo>
                  <a:pt x="237467" y="427698"/>
                  <a:pt x="239148" y="431090"/>
                  <a:pt x="242277" y="432145"/>
                </a:cubicBezTo>
                <a:lnTo>
                  <a:pt x="242277" y="432145"/>
                </a:lnTo>
                <a:cubicBezTo>
                  <a:pt x="245406" y="433200"/>
                  <a:pt x="248798" y="431519"/>
                  <a:pt x="249853" y="428390"/>
                </a:cubicBezTo>
                <a:lnTo>
                  <a:pt x="268303" y="373684"/>
                </a:lnTo>
                <a:lnTo>
                  <a:pt x="286931" y="397551"/>
                </a:lnTo>
                <a:cubicBezTo>
                  <a:pt x="287947" y="398853"/>
                  <a:pt x="289394" y="399619"/>
                  <a:pt x="290913" y="399806"/>
                </a:cubicBezTo>
                <a:lnTo>
                  <a:pt x="295323" y="398586"/>
                </a:lnTo>
                <a:lnTo>
                  <a:pt x="296385" y="396711"/>
                </a:lnTo>
                <a:lnTo>
                  <a:pt x="297554" y="395607"/>
                </a:lnTo>
                <a:lnTo>
                  <a:pt x="350284" y="277904"/>
                </a:lnTo>
                <a:lnTo>
                  <a:pt x="371142" y="304628"/>
                </a:lnTo>
                <a:cubicBezTo>
                  <a:pt x="372158" y="305929"/>
                  <a:pt x="373605" y="306696"/>
                  <a:pt x="375124" y="306883"/>
                </a:cubicBezTo>
                <a:lnTo>
                  <a:pt x="377470" y="306233"/>
                </a:lnTo>
                <a:lnTo>
                  <a:pt x="378441" y="306261"/>
                </a:lnTo>
                <a:lnTo>
                  <a:pt x="378885" y="305841"/>
                </a:lnTo>
                <a:lnTo>
                  <a:pt x="379534" y="305662"/>
                </a:lnTo>
                <a:lnTo>
                  <a:pt x="380061" y="304731"/>
                </a:lnTo>
                <a:lnTo>
                  <a:pt x="381768" y="303119"/>
                </a:lnTo>
                <a:lnTo>
                  <a:pt x="415587" y="227629"/>
                </a:lnTo>
                <a:cubicBezTo>
                  <a:pt x="416262" y="226122"/>
                  <a:pt x="416262" y="224485"/>
                  <a:pt x="415717" y="223055"/>
                </a:cubicBezTo>
                <a:lnTo>
                  <a:pt x="412575" y="219728"/>
                </a:lnTo>
                <a:close/>
                <a:moveTo>
                  <a:pt x="220884" y="163270"/>
                </a:moveTo>
                <a:lnTo>
                  <a:pt x="431525" y="163270"/>
                </a:lnTo>
                <a:lnTo>
                  <a:pt x="431525" y="487879"/>
                </a:lnTo>
                <a:lnTo>
                  <a:pt x="220884" y="487879"/>
                </a:lnTo>
                <a:close/>
                <a:moveTo>
                  <a:pt x="306883" y="121130"/>
                </a:moveTo>
                <a:lnTo>
                  <a:pt x="344735" y="121130"/>
                </a:lnTo>
                <a:cubicBezTo>
                  <a:pt x="348933" y="121130"/>
                  <a:pt x="352337" y="124534"/>
                  <a:pt x="352337" y="128732"/>
                </a:cubicBezTo>
                <a:cubicBezTo>
                  <a:pt x="352337" y="132931"/>
                  <a:pt x="348933" y="136334"/>
                  <a:pt x="344735" y="136334"/>
                </a:cubicBezTo>
                <a:lnTo>
                  <a:pt x="306883" y="136334"/>
                </a:lnTo>
                <a:cubicBezTo>
                  <a:pt x="304783" y="136334"/>
                  <a:pt x="302883" y="135483"/>
                  <a:pt x="301507" y="134108"/>
                </a:cubicBezTo>
                <a:lnTo>
                  <a:pt x="299280" y="128732"/>
                </a:lnTo>
                <a:lnTo>
                  <a:pt x="301507" y="123357"/>
                </a:lnTo>
                <a:cubicBezTo>
                  <a:pt x="302883" y="121981"/>
                  <a:pt x="304783" y="121130"/>
                  <a:pt x="306883" y="121130"/>
                </a:cubicBezTo>
                <a:close/>
                <a:moveTo>
                  <a:pt x="226448" y="83227"/>
                </a:moveTo>
                <a:cubicBezTo>
                  <a:pt x="209380" y="83227"/>
                  <a:pt x="195544" y="97063"/>
                  <a:pt x="195544" y="114131"/>
                </a:cubicBezTo>
                <a:lnTo>
                  <a:pt x="195544" y="534579"/>
                </a:lnTo>
                <a:cubicBezTo>
                  <a:pt x="195544" y="551647"/>
                  <a:pt x="209380" y="565483"/>
                  <a:pt x="226448" y="565483"/>
                </a:cubicBezTo>
                <a:lnTo>
                  <a:pt x="425169" y="565483"/>
                </a:lnTo>
                <a:cubicBezTo>
                  <a:pt x="442237" y="565483"/>
                  <a:pt x="456073" y="551647"/>
                  <a:pt x="456073" y="534579"/>
                </a:cubicBezTo>
                <a:lnTo>
                  <a:pt x="456073" y="114131"/>
                </a:lnTo>
                <a:cubicBezTo>
                  <a:pt x="456073" y="97063"/>
                  <a:pt x="442237" y="83227"/>
                  <a:pt x="425169" y="83227"/>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Freeform 26"/>
          <p:cNvSpPr/>
          <p:nvPr/>
        </p:nvSpPr>
        <p:spPr>
          <a:xfrm>
            <a:off x="1500332" y="3162043"/>
            <a:ext cx="548640" cy="548640"/>
          </a:xfrm>
          <a:custGeom>
            <a:avLst/>
            <a:gdLst>
              <a:gd name="connsiteX0" fmla="*/ 283771 w 655036"/>
              <a:gd name="connsiteY0" fmla="*/ 537178 h 655036"/>
              <a:gd name="connsiteX1" fmla="*/ 276708 w 655036"/>
              <a:gd name="connsiteY1" fmla="*/ 548404 h 655036"/>
              <a:gd name="connsiteX2" fmla="*/ 276708 w 655036"/>
              <a:gd name="connsiteY2" fmla="*/ 549899 h 655036"/>
              <a:gd name="connsiteX3" fmla="*/ 276708 w 655036"/>
              <a:gd name="connsiteY3" fmla="*/ 552288 h 655036"/>
              <a:gd name="connsiteX4" fmla="*/ 276708 w 655036"/>
              <a:gd name="connsiteY4" fmla="*/ 577130 h 655036"/>
              <a:gd name="connsiteX5" fmla="*/ 434406 w 655036"/>
              <a:gd name="connsiteY5" fmla="*/ 577130 h 655036"/>
              <a:gd name="connsiteX6" fmla="*/ 434407 w 655036"/>
              <a:gd name="connsiteY6" fmla="*/ 555500 h 655036"/>
              <a:gd name="connsiteX7" fmla="*/ 434275 w 655036"/>
              <a:gd name="connsiteY7" fmla="*/ 555411 h 655036"/>
              <a:gd name="connsiteX8" fmla="*/ 424582 w 655036"/>
              <a:gd name="connsiteY8" fmla="*/ 541036 h 655036"/>
              <a:gd name="connsiteX9" fmla="*/ 423803 w 655036"/>
              <a:gd name="connsiteY9" fmla="*/ 537178 h 655036"/>
              <a:gd name="connsiteX10" fmla="*/ 465595 w 655036"/>
              <a:gd name="connsiteY10" fmla="*/ 513284 h 655036"/>
              <a:gd name="connsiteX11" fmla="*/ 476196 w 655036"/>
              <a:gd name="connsiteY11" fmla="*/ 523885 h 655036"/>
              <a:gd name="connsiteX12" fmla="*/ 465595 w 655036"/>
              <a:gd name="connsiteY12" fmla="*/ 534485 h 655036"/>
              <a:gd name="connsiteX13" fmla="*/ 454995 w 655036"/>
              <a:gd name="connsiteY13" fmla="*/ 523885 h 655036"/>
              <a:gd name="connsiteX14" fmla="*/ 465595 w 655036"/>
              <a:gd name="connsiteY14" fmla="*/ 513284 h 655036"/>
              <a:gd name="connsiteX15" fmla="*/ 465595 w 655036"/>
              <a:gd name="connsiteY15" fmla="*/ 486677 h 655036"/>
              <a:gd name="connsiteX16" fmla="*/ 428388 w 655036"/>
              <a:gd name="connsiteY16" fmla="*/ 523885 h 655036"/>
              <a:gd name="connsiteX17" fmla="*/ 465595 w 655036"/>
              <a:gd name="connsiteY17" fmla="*/ 561092 h 655036"/>
              <a:gd name="connsiteX18" fmla="*/ 502803 w 655036"/>
              <a:gd name="connsiteY18" fmla="*/ 523885 h 655036"/>
              <a:gd name="connsiteX19" fmla="*/ 465595 w 655036"/>
              <a:gd name="connsiteY19" fmla="*/ 486677 h 655036"/>
              <a:gd name="connsiteX20" fmla="*/ 131448 w 655036"/>
              <a:gd name="connsiteY20" fmla="*/ 283375 h 655036"/>
              <a:gd name="connsiteX21" fmla="*/ 128497 w 655036"/>
              <a:gd name="connsiteY21" fmla="*/ 308040 h 655036"/>
              <a:gd name="connsiteX22" fmla="*/ 128213 w 655036"/>
              <a:gd name="connsiteY22" fmla="*/ 310413 h 655036"/>
              <a:gd name="connsiteX23" fmla="*/ 128036 w 655036"/>
              <a:gd name="connsiteY23" fmla="*/ 311897 h 655036"/>
              <a:gd name="connsiteX24" fmla="*/ 133716 w 655036"/>
              <a:gd name="connsiteY24" fmla="*/ 323883 h 655036"/>
              <a:gd name="connsiteX25" fmla="*/ 276270 w 655036"/>
              <a:gd name="connsiteY25" fmla="*/ 340939 h 655036"/>
              <a:gd name="connsiteX26" fmla="*/ 284617 w 655036"/>
              <a:gd name="connsiteY26" fmla="*/ 330631 h 655036"/>
              <a:gd name="connsiteX27" fmla="*/ 284795 w 655036"/>
              <a:gd name="connsiteY27" fmla="*/ 329146 h 655036"/>
              <a:gd name="connsiteX28" fmla="*/ 285079 w 655036"/>
              <a:gd name="connsiteY28" fmla="*/ 326774 h 655036"/>
              <a:gd name="connsiteX29" fmla="*/ 288030 w 655036"/>
              <a:gd name="connsiteY29" fmla="*/ 302108 h 655036"/>
              <a:gd name="connsiteX30" fmla="*/ 239823 w 655036"/>
              <a:gd name="connsiteY30" fmla="*/ 225951 h 655036"/>
              <a:gd name="connsiteX31" fmla="*/ 235032 w 655036"/>
              <a:gd name="connsiteY31" fmla="*/ 227906 h 655036"/>
              <a:gd name="connsiteX32" fmla="*/ 234614 w 655036"/>
              <a:gd name="connsiteY32" fmla="*/ 228365 h 655036"/>
              <a:gd name="connsiteX33" fmla="*/ 233945 w 655036"/>
              <a:gd name="connsiteY33" fmla="*/ 229100 h 655036"/>
              <a:gd name="connsiteX34" fmla="*/ 226993 w 655036"/>
              <a:gd name="connsiteY34" fmla="*/ 236744 h 655036"/>
              <a:gd name="connsiteX35" fmla="*/ 263804 w 655036"/>
              <a:gd name="connsiteY35" fmla="*/ 270226 h 655036"/>
              <a:gd name="connsiteX36" fmla="*/ 270757 w 655036"/>
              <a:gd name="connsiteY36" fmla="*/ 262582 h 655036"/>
              <a:gd name="connsiteX37" fmla="*/ 271425 w 655036"/>
              <a:gd name="connsiteY37" fmla="*/ 261847 h 655036"/>
              <a:gd name="connsiteX38" fmla="*/ 271843 w 655036"/>
              <a:gd name="connsiteY38" fmla="*/ 261387 h 655036"/>
              <a:gd name="connsiteX39" fmla="*/ 273337 w 655036"/>
              <a:gd name="connsiteY39" fmla="*/ 256433 h 655036"/>
              <a:gd name="connsiteX40" fmla="*/ 346700 w 655036"/>
              <a:gd name="connsiteY40" fmla="*/ 214440 h 655036"/>
              <a:gd name="connsiteX41" fmla="*/ 357300 w 655036"/>
              <a:gd name="connsiteY41" fmla="*/ 225041 h 655036"/>
              <a:gd name="connsiteX42" fmla="*/ 346700 w 655036"/>
              <a:gd name="connsiteY42" fmla="*/ 235641 h 655036"/>
              <a:gd name="connsiteX43" fmla="*/ 336099 w 655036"/>
              <a:gd name="connsiteY43" fmla="*/ 225041 h 655036"/>
              <a:gd name="connsiteX44" fmla="*/ 346700 w 655036"/>
              <a:gd name="connsiteY44" fmla="*/ 214440 h 655036"/>
              <a:gd name="connsiteX45" fmla="*/ 346700 w 655036"/>
              <a:gd name="connsiteY45" fmla="*/ 187833 h 655036"/>
              <a:gd name="connsiteX46" fmla="*/ 309492 w 655036"/>
              <a:gd name="connsiteY46" fmla="*/ 225041 h 655036"/>
              <a:gd name="connsiteX47" fmla="*/ 346700 w 655036"/>
              <a:gd name="connsiteY47" fmla="*/ 262248 h 655036"/>
              <a:gd name="connsiteX48" fmla="*/ 383907 w 655036"/>
              <a:gd name="connsiteY48" fmla="*/ 225041 h 655036"/>
              <a:gd name="connsiteX49" fmla="*/ 346700 w 655036"/>
              <a:gd name="connsiteY49" fmla="*/ 187833 h 655036"/>
              <a:gd name="connsiteX50" fmla="*/ 348213 w 655036"/>
              <a:gd name="connsiteY50" fmla="*/ 81808 h 655036"/>
              <a:gd name="connsiteX51" fmla="*/ 313227 w 655036"/>
              <a:gd name="connsiteY51" fmla="*/ 114506 h 655036"/>
              <a:gd name="connsiteX52" fmla="*/ 308950 w 655036"/>
              <a:gd name="connsiteY52" fmla="*/ 119207 h 655036"/>
              <a:gd name="connsiteX53" fmla="*/ 302116 w 655036"/>
              <a:gd name="connsiteY53" fmla="*/ 126721 h 655036"/>
              <a:gd name="connsiteX54" fmla="*/ 231054 w 655036"/>
              <a:gd name="connsiteY54" fmla="*/ 204851 h 655036"/>
              <a:gd name="connsiteX55" fmla="*/ 295150 w 655036"/>
              <a:gd name="connsiteY55" fmla="*/ 263149 h 655036"/>
              <a:gd name="connsiteX56" fmla="*/ 308674 w 655036"/>
              <a:gd name="connsiteY56" fmla="*/ 248282 h 655036"/>
              <a:gd name="connsiteX57" fmla="*/ 305008 w 655036"/>
              <a:gd name="connsiteY57" fmla="*/ 242845 h 655036"/>
              <a:gd name="connsiteX58" fmla="*/ 301454 w 655036"/>
              <a:gd name="connsiteY58" fmla="*/ 225241 h 655036"/>
              <a:gd name="connsiteX59" fmla="*/ 346680 w 655036"/>
              <a:gd name="connsiteY59" fmla="*/ 180015 h 655036"/>
              <a:gd name="connsiteX60" fmla="*/ 391906 w 655036"/>
              <a:gd name="connsiteY60" fmla="*/ 225241 h 655036"/>
              <a:gd name="connsiteX61" fmla="*/ 388352 w 655036"/>
              <a:gd name="connsiteY61" fmla="*/ 242845 h 655036"/>
              <a:gd name="connsiteX62" fmla="*/ 386826 w 655036"/>
              <a:gd name="connsiteY62" fmla="*/ 245108 h 655036"/>
              <a:gd name="connsiteX63" fmla="*/ 406505 w 655036"/>
              <a:gd name="connsiteY63" fmla="*/ 253157 h 655036"/>
              <a:gd name="connsiteX64" fmla="*/ 468633 w 655036"/>
              <a:gd name="connsiteY64" fmla="*/ 367401 h 655036"/>
              <a:gd name="connsiteX65" fmla="*/ 341189 w 655036"/>
              <a:gd name="connsiteY65" fmla="*/ 474340 h 655036"/>
              <a:gd name="connsiteX66" fmla="*/ 234250 w 655036"/>
              <a:gd name="connsiteY66" fmla="*/ 346895 h 655036"/>
              <a:gd name="connsiteX67" fmla="*/ 234457 w 655036"/>
              <a:gd name="connsiteY67" fmla="*/ 345805 h 655036"/>
              <a:gd name="connsiteX68" fmla="*/ 176793 w 655036"/>
              <a:gd name="connsiteY68" fmla="*/ 339952 h 655036"/>
              <a:gd name="connsiteX69" fmla="*/ 176435 w 655036"/>
              <a:gd name="connsiteY69" fmla="*/ 341837 h 655036"/>
              <a:gd name="connsiteX70" fmla="*/ 336131 w 655036"/>
              <a:gd name="connsiteY70" fmla="*/ 532155 h 655036"/>
              <a:gd name="connsiteX71" fmla="*/ 405454 w 655036"/>
              <a:gd name="connsiteY71" fmla="*/ 524362 h 655036"/>
              <a:gd name="connsiteX72" fmla="*/ 422320 w 655036"/>
              <a:gd name="connsiteY72" fmla="*/ 517031 h 655036"/>
              <a:gd name="connsiteX73" fmla="*/ 424582 w 655036"/>
              <a:gd name="connsiteY73" fmla="*/ 505828 h 655036"/>
              <a:gd name="connsiteX74" fmla="*/ 466254 w 655036"/>
              <a:gd name="connsiteY74" fmla="*/ 478205 h 655036"/>
              <a:gd name="connsiteX75" fmla="*/ 475770 w 655036"/>
              <a:gd name="connsiteY75" fmla="*/ 480126 h 655036"/>
              <a:gd name="connsiteX76" fmla="*/ 487999 w 655036"/>
              <a:gd name="connsiteY76" fmla="*/ 467692 h 655036"/>
              <a:gd name="connsiteX77" fmla="*/ 526448 w 655036"/>
              <a:gd name="connsiteY77" fmla="*/ 372459 h 655036"/>
              <a:gd name="connsiteX78" fmla="*/ 401712 w 655036"/>
              <a:gd name="connsiteY78" fmla="*/ 188783 h 655036"/>
              <a:gd name="connsiteX79" fmla="*/ 368524 w 655036"/>
              <a:gd name="connsiteY79" fmla="*/ 182478 h 655036"/>
              <a:gd name="connsiteX80" fmla="*/ 373047 w 655036"/>
              <a:gd name="connsiteY80" fmla="*/ 177506 h 655036"/>
              <a:gd name="connsiteX81" fmla="*/ 377323 w 655036"/>
              <a:gd name="connsiteY81" fmla="*/ 172804 h 655036"/>
              <a:gd name="connsiteX82" fmla="*/ 406567 w 655036"/>
              <a:gd name="connsiteY82" fmla="*/ 134884 h 655036"/>
              <a:gd name="connsiteX83" fmla="*/ 375052 w 655036"/>
              <a:gd name="connsiteY83" fmla="*/ 78219 h 655036"/>
              <a:gd name="connsiteX84" fmla="*/ 370261 w 655036"/>
              <a:gd name="connsiteY84" fmla="*/ 80173 h 655036"/>
              <a:gd name="connsiteX85" fmla="*/ 369843 w 655036"/>
              <a:gd name="connsiteY85" fmla="*/ 80633 h 655036"/>
              <a:gd name="connsiteX86" fmla="*/ 369174 w 655036"/>
              <a:gd name="connsiteY86" fmla="*/ 81368 h 655036"/>
              <a:gd name="connsiteX87" fmla="*/ 362222 w 655036"/>
              <a:gd name="connsiteY87" fmla="*/ 89012 h 655036"/>
              <a:gd name="connsiteX88" fmla="*/ 399033 w 655036"/>
              <a:gd name="connsiteY88" fmla="*/ 122493 h 655036"/>
              <a:gd name="connsiteX89" fmla="*/ 405985 w 655036"/>
              <a:gd name="connsiteY89" fmla="*/ 114850 h 655036"/>
              <a:gd name="connsiteX90" fmla="*/ 406654 w 655036"/>
              <a:gd name="connsiteY90" fmla="*/ 114115 h 655036"/>
              <a:gd name="connsiteX91" fmla="*/ 407072 w 655036"/>
              <a:gd name="connsiteY91" fmla="*/ 113654 h 655036"/>
              <a:gd name="connsiteX92" fmla="*/ 408565 w 655036"/>
              <a:gd name="connsiteY92" fmla="*/ 108701 h 655036"/>
              <a:gd name="connsiteX93" fmla="*/ 327518 w 655036"/>
              <a:gd name="connsiteY93" fmla="*/ 0 h 655036"/>
              <a:gd name="connsiteX94" fmla="*/ 655036 w 655036"/>
              <a:gd name="connsiteY94" fmla="*/ 327518 h 655036"/>
              <a:gd name="connsiteX95" fmla="*/ 327518 w 655036"/>
              <a:gd name="connsiteY95" fmla="*/ 655036 h 655036"/>
              <a:gd name="connsiteX96" fmla="*/ 0 w 655036"/>
              <a:gd name="connsiteY96" fmla="*/ 327518 h 655036"/>
              <a:gd name="connsiteX97" fmla="*/ 327518 w 655036"/>
              <a:gd name="connsiteY97"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55036" h="655036">
                <a:moveTo>
                  <a:pt x="283771" y="537178"/>
                </a:moveTo>
                <a:cubicBezTo>
                  <a:pt x="279870" y="537178"/>
                  <a:pt x="276708" y="542204"/>
                  <a:pt x="276708" y="548404"/>
                </a:cubicBezTo>
                <a:lnTo>
                  <a:pt x="276708" y="549899"/>
                </a:lnTo>
                <a:lnTo>
                  <a:pt x="276708" y="552288"/>
                </a:lnTo>
                <a:lnTo>
                  <a:pt x="276708" y="577130"/>
                </a:lnTo>
                <a:lnTo>
                  <a:pt x="434406" y="577130"/>
                </a:lnTo>
                <a:lnTo>
                  <a:pt x="434407" y="555500"/>
                </a:lnTo>
                <a:lnTo>
                  <a:pt x="434275" y="555411"/>
                </a:lnTo>
                <a:cubicBezTo>
                  <a:pt x="430183" y="551319"/>
                  <a:pt x="426871" y="546446"/>
                  <a:pt x="424582" y="541036"/>
                </a:cubicBezTo>
                <a:lnTo>
                  <a:pt x="423803" y="537178"/>
                </a:lnTo>
                <a:close/>
                <a:moveTo>
                  <a:pt x="465595" y="513284"/>
                </a:moveTo>
                <a:cubicBezTo>
                  <a:pt x="471450" y="513284"/>
                  <a:pt x="476196" y="518030"/>
                  <a:pt x="476196" y="523885"/>
                </a:cubicBezTo>
                <a:cubicBezTo>
                  <a:pt x="476196" y="529739"/>
                  <a:pt x="471450" y="534485"/>
                  <a:pt x="465595" y="534485"/>
                </a:cubicBezTo>
                <a:cubicBezTo>
                  <a:pt x="459741" y="534485"/>
                  <a:pt x="454995" y="529739"/>
                  <a:pt x="454995" y="523885"/>
                </a:cubicBezTo>
                <a:cubicBezTo>
                  <a:pt x="454995" y="518030"/>
                  <a:pt x="459741" y="513284"/>
                  <a:pt x="465595" y="513284"/>
                </a:cubicBezTo>
                <a:close/>
                <a:moveTo>
                  <a:pt x="465595" y="486677"/>
                </a:moveTo>
                <a:cubicBezTo>
                  <a:pt x="445046" y="486677"/>
                  <a:pt x="428388" y="503336"/>
                  <a:pt x="428388" y="523885"/>
                </a:cubicBezTo>
                <a:cubicBezTo>
                  <a:pt x="428388" y="544434"/>
                  <a:pt x="445046" y="561092"/>
                  <a:pt x="465595" y="561092"/>
                </a:cubicBezTo>
                <a:cubicBezTo>
                  <a:pt x="486144" y="561092"/>
                  <a:pt x="502803" y="544434"/>
                  <a:pt x="502803" y="523885"/>
                </a:cubicBezTo>
                <a:cubicBezTo>
                  <a:pt x="502803" y="503336"/>
                  <a:pt x="486144" y="486677"/>
                  <a:pt x="465595" y="486677"/>
                </a:cubicBezTo>
                <a:close/>
                <a:moveTo>
                  <a:pt x="131448" y="283375"/>
                </a:moveTo>
                <a:lnTo>
                  <a:pt x="128497" y="308040"/>
                </a:lnTo>
                <a:lnTo>
                  <a:pt x="128213" y="310413"/>
                </a:lnTo>
                <a:lnTo>
                  <a:pt x="128036" y="311897"/>
                </a:lnTo>
                <a:cubicBezTo>
                  <a:pt x="127299" y="318053"/>
                  <a:pt x="129842" y="323420"/>
                  <a:pt x="133716" y="323883"/>
                </a:cubicBezTo>
                <a:lnTo>
                  <a:pt x="276270" y="340939"/>
                </a:lnTo>
                <a:cubicBezTo>
                  <a:pt x="280144" y="341402"/>
                  <a:pt x="283881" y="336787"/>
                  <a:pt x="284617" y="330631"/>
                </a:cubicBezTo>
                <a:lnTo>
                  <a:pt x="284795" y="329146"/>
                </a:lnTo>
                <a:lnTo>
                  <a:pt x="285079" y="326774"/>
                </a:lnTo>
                <a:lnTo>
                  <a:pt x="288030" y="302108"/>
                </a:lnTo>
                <a:close/>
                <a:moveTo>
                  <a:pt x="239823" y="225951"/>
                </a:moveTo>
                <a:cubicBezTo>
                  <a:pt x="238912" y="225122"/>
                  <a:pt x="236767" y="225998"/>
                  <a:pt x="235032" y="227906"/>
                </a:cubicBezTo>
                <a:lnTo>
                  <a:pt x="234614" y="228365"/>
                </a:lnTo>
                <a:lnTo>
                  <a:pt x="233945" y="229100"/>
                </a:lnTo>
                <a:lnTo>
                  <a:pt x="226993" y="236744"/>
                </a:lnTo>
                <a:lnTo>
                  <a:pt x="263804" y="270226"/>
                </a:lnTo>
                <a:lnTo>
                  <a:pt x="270757" y="262582"/>
                </a:lnTo>
                <a:lnTo>
                  <a:pt x="271425" y="261847"/>
                </a:lnTo>
                <a:lnTo>
                  <a:pt x="271843" y="261387"/>
                </a:lnTo>
                <a:cubicBezTo>
                  <a:pt x="273579" y="259479"/>
                  <a:pt x="274247" y="257261"/>
                  <a:pt x="273337" y="256433"/>
                </a:cubicBezTo>
                <a:close/>
                <a:moveTo>
                  <a:pt x="346700" y="214440"/>
                </a:moveTo>
                <a:cubicBezTo>
                  <a:pt x="352554" y="214440"/>
                  <a:pt x="357300" y="219186"/>
                  <a:pt x="357300" y="225041"/>
                </a:cubicBezTo>
                <a:cubicBezTo>
                  <a:pt x="357300" y="230895"/>
                  <a:pt x="352554" y="235641"/>
                  <a:pt x="346700" y="235641"/>
                </a:cubicBezTo>
                <a:cubicBezTo>
                  <a:pt x="340845" y="235641"/>
                  <a:pt x="336099" y="230895"/>
                  <a:pt x="336099" y="225041"/>
                </a:cubicBezTo>
                <a:cubicBezTo>
                  <a:pt x="336099" y="219186"/>
                  <a:pt x="340845" y="214440"/>
                  <a:pt x="346700" y="214440"/>
                </a:cubicBezTo>
                <a:close/>
                <a:moveTo>
                  <a:pt x="346700" y="187833"/>
                </a:moveTo>
                <a:cubicBezTo>
                  <a:pt x="326151" y="187833"/>
                  <a:pt x="309492" y="204492"/>
                  <a:pt x="309492" y="225041"/>
                </a:cubicBezTo>
                <a:cubicBezTo>
                  <a:pt x="309492" y="245590"/>
                  <a:pt x="326151" y="262248"/>
                  <a:pt x="346700" y="262248"/>
                </a:cubicBezTo>
                <a:cubicBezTo>
                  <a:pt x="367249" y="262248"/>
                  <a:pt x="383907" y="245590"/>
                  <a:pt x="383907" y="225041"/>
                </a:cubicBezTo>
                <a:cubicBezTo>
                  <a:pt x="383907" y="204492"/>
                  <a:pt x="367249" y="187833"/>
                  <a:pt x="346700" y="187833"/>
                </a:cubicBezTo>
                <a:close/>
                <a:moveTo>
                  <a:pt x="348213" y="81808"/>
                </a:moveTo>
                <a:cubicBezTo>
                  <a:pt x="346627" y="80365"/>
                  <a:pt x="330963" y="95005"/>
                  <a:pt x="313227" y="114506"/>
                </a:cubicBezTo>
                <a:lnTo>
                  <a:pt x="308950" y="119207"/>
                </a:lnTo>
                <a:lnTo>
                  <a:pt x="302116" y="126721"/>
                </a:lnTo>
                <a:lnTo>
                  <a:pt x="231054" y="204851"/>
                </a:lnTo>
                <a:lnTo>
                  <a:pt x="295150" y="263149"/>
                </a:lnTo>
                <a:lnTo>
                  <a:pt x="308674" y="248282"/>
                </a:lnTo>
                <a:lnTo>
                  <a:pt x="305008" y="242845"/>
                </a:lnTo>
                <a:cubicBezTo>
                  <a:pt x="302720" y="237434"/>
                  <a:pt x="301454" y="231485"/>
                  <a:pt x="301454" y="225241"/>
                </a:cubicBezTo>
                <a:cubicBezTo>
                  <a:pt x="301454" y="200263"/>
                  <a:pt x="321702" y="180015"/>
                  <a:pt x="346680" y="180015"/>
                </a:cubicBezTo>
                <a:cubicBezTo>
                  <a:pt x="371658" y="180015"/>
                  <a:pt x="391906" y="200263"/>
                  <a:pt x="391906" y="225241"/>
                </a:cubicBezTo>
                <a:cubicBezTo>
                  <a:pt x="391906" y="231485"/>
                  <a:pt x="390641" y="237434"/>
                  <a:pt x="388352" y="242845"/>
                </a:cubicBezTo>
                <a:lnTo>
                  <a:pt x="386826" y="245108"/>
                </a:lnTo>
                <a:lnTo>
                  <a:pt x="406505" y="253157"/>
                </a:lnTo>
                <a:cubicBezTo>
                  <a:pt x="447010" y="274627"/>
                  <a:pt x="472880" y="318859"/>
                  <a:pt x="468633" y="367401"/>
                </a:cubicBezTo>
                <a:cubicBezTo>
                  <a:pt x="462971" y="432124"/>
                  <a:pt x="405911" y="480002"/>
                  <a:pt x="341189" y="474340"/>
                </a:cubicBezTo>
                <a:cubicBezTo>
                  <a:pt x="276466" y="468677"/>
                  <a:pt x="228588" y="411618"/>
                  <a:pt x="234250" y="346895"/>
                </a:cubicBezTo>
                <a:lnTo>
                  <a:pt x="234457" y="345805"/>
                </a:lnTo>
                <a:lnTo>
                  <a:pt x="176793" y="339952"/>
                </a:lnTo>
                <a:lnTo>
                  <a:pt x="176435" y="341837"/>
                </a:lnTo>
                <a:cubicBezTo>
                  <a:pt x="167979" y="438490"/>
                  <a:pt x="239477" y="523699"/>
                  <a:pt x="336131" y="532155"/>
                </a:cubicBezTo>
                <a:cubicBezTo>
                  <a:pt x="360294" y="534269"/>
                  <a:pt x="383742" y="531386"/>
                  <a:pt x="405454" y="524362"/>
                </a:cubicBezTo>
                <a:lnTo>
                  <a:pt x="422320" y="517031"/>
                </a:lnTo>
                <a:lnTo>
                  <a:pt x="424582" y="505828"/>
                </a:lnTo>
                <a:cubicBezTo>
                  <a:pt x="431448" y="489595"/>
                  <a:pt x="447521" y="478205"/>
                  <a:pt x="466254" y="478205"/>
                </a:cubicBezTo>
                <a:lnTo>
                  <a:pt x="475770" y="480126"/>
                </a:lnTo>
                <a:lnTo>
                  <a:pt x="487999" y="467692"/>
                </a:lnTo>
                <a:cubicBezTo>
                  <a:pt x="509313" y="441412"/>
                  <a:pt x="523277" y="408704"/>
                  <a:pt x="526448" y="372459"/>
                </a:cubicBezTo>
                <a:cubicBezTo>
                  <a:pt x="533847" y="287888"/>
                  <a:pt x="480032" y="212078"/>
                  <a:pt x="401712" y="188783"/>
                </a:cubicBezTo>
                <a:lnTo>
                  <a:pt x="368524" y="182478"/>
                </a:lnTo>
                <a:lnTo>
                  <a:pt x="373047" y="177506"/>
                </a:lnTo>
                <a:lnTo>
                  <a:pt x="377323" y="172804"/>
                </a:lnTo>
                <a:cubicBezTo>
                  <a:pt x="395060" y="153303"/>
                  <a:pt x="408153" y="136326"/>
                  <a:pt x="406567" y="134884"/>
                </a:cubicBezTo>
                <a:close/>
                <a:moveTo>
                  <a:pt x="375052" y="78219"/>
                </a:moveTo>
                <a:cubicBezTo>
                  <a:pt x="374141" y="77390"/>
                  <a:pt x="371996" y="78265"/>
                  <a:pt x="370261" y="80173"/>
                </a:cubicBezTo>
                <a:lnTo>
                  <a:pt x="369843" y="80633"/>
                </a:lnTo>
                <a:lnTo>
                  <a:pt x="369174" y="81368"/>
                </a:lnTo>
                <a:lnTo>
                  <a:pt x="362222" y="89012"/>
                </a:lnTo>
                <a:lnTo>
                  <a:pt x="399033" y="122493"/>
                </a:lnTo>
                <a:lnTo>
                  <a:pt x="405985" y="114850"/>
                </a:lnTo>
                <a:lnTo>
                  <a:pt x="406654" y="114115"/>
                </a:lnTo>
                <a:lnTo>
                  <a:pt x="407072" y="113654"/>
                </a:lnTo>
                <a:cubicBezTo>
                  <a:pt x="408808" y="111747"/>
                  <a:pt x="409476" y="109529"/>
                  <a:pt x="408565" y="108701"/>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Freeform 28"/>
          <p:cNvSpPr/>
          <p:nvPr/>
        </p:nvSpPr>
        <p:spPr>
          <a:xfrm>
            <a:off x="1500332" y="4789328"/>
            <a:ext cx="548640" cy="548640"/>
          </a:xfrm>
          <a:custGeom>
            <a:avLst/>
            <a:gdLst>
              <a:gd name="connsiteX0" fmla="*/ 428106 w 655036"/>
              <a:gd name="connsiteY0" fmla="*/ 128998 h 655036"/>
              <a:gd name="connsiteX1" fmla="*/ 433203 w 655036"/>
              <a:gd name="connsiteY1" fmla="*/ 131437 h 655036"/>
              <a:gd name="connsiteX2" fmla="*/ 435263 w 655036"/>
              <a:gd name="connsiteY2" fmla="*/ 138866 h 655036"/>
              <a:gd name="connsiteX3" fmla="*/ 433221 w 655036"/>
              <a:gd name="connsiteY3" fmla="*/ 146637 h 655036"/>
              <a:gd name="connsiteX4" fmla="*/ 427998 w 655036"/>
              <a:gd name="connsiteY4" fmla="*/ 149058 h 655036"/>
              <a:gd name="connsiteX5" fmla="*/ 422775 w 655036"/>
              <a:gd name="connsiteY5" fmla="*/ 146601 h 655036"/>
              <a:gd name="connsiteX6" fmla="*/ 420696 w 655036"/>
              <a:gd name="connsiteY6" fmla="*/ 139010 h 655036"/>
              <a:gd name="connsiteX7" fmla="*/ 422793 w 655036"/>
              <a:gd name="connsiteY7" fmla="*/ 131474 h 655036"/>
              <a:gd name="connsiteX8" fmla="*/ 428106 w 655036"/>
              <a:gd name="connsiteY8" fmla="*/ 128998 h 655036"/>
              <a:gd name="connsiteX9" fmla="*/ 427890 w 655036"/>
              <a:gd name="connsiteY9" fmla="*/ 118877 h 655036"/>
              <a:gd name="connsiteX10" fmla="*/ 411877 w 655036"/>
              <a:gd name="connsiteY10" fmla="*/ 124570 h 655036"/>
              <a:gd name="connsiteX11" fmla="*/ 405949 w 655036"/>
              <a:gd name="connsiteY11" fmla="*/ 139046 h 655036"/>
              <a:gd name="connsiteX12" fmla="*/ 412961 w 655036"/>
              <a:gd name="connsiteY12" fmla="*/ 154300 h 655036"/>
              <a:gd name="connsiteX13" fmla="*/ 427926 w 655036"/>
              <a:gd name="connsiteY13" fmla="*/ 158999 h 655036"/>
              <a:gd name="connsiteX14" fmla="*/ 444173 w 655036"/>
              <a:gd name="connsiteY14" fmla="*/ 153342 h 655036"/>
              <a:gd name="connsiteX15" fmla="*/ 450047 w 655036"/>
              <a:gd name="connsiteY15" fmla="*/ 138829 h 655036"/>
              <a:gd name="connsiteX16" fmla="*/ 445312 w 655036"/>
              <a:gd name="connsiteY16" fmla="*/ 125564 h 655036"/>
              <a:gd name="connsiteX17" fmla="*/ 427890 w 655036"/>
              <a:gd name="connsiteY17" fmla="*/ 118877 h 655036"/>
              <a:gd name="connsiteX18" fmla="*/ 331793 w 655036"/>
              <a:gd name="connsiteY18" fmla="*/ 116350 h 655036"/>
              <a:gd name="connsiteX19" fmla="*/ 369867 w 655036"/>
              <a:gd name="connsiteY19" fmla="*/ 158111 h 655036"/>
              <a:gd name="connsiteX20" fmla="*/ 369867 w 655036"/>
              <a:gd name="connsiteY20" fmla="*/ 224920 h 655036"/>
              <a:gd name="connsiteX21" fmla="*/ 362621 w 655036"/>
              <a:gd name="connsiteY21" fmla="*/ 230279 h 655036"/>
              <a:gd name="connsiteX22" fmla="*/ 331793 w 655036"/>
              <a:gd name="connsiteY22" fmla="*/ 237105 h 655036"/>
              <a:gd name="connsiteX23" fmla="*/ 300965 w 655036"/>
              <a:gd name="connsiteY23" fmla="*/ 230279 h 655036"/>
              <a:gd name="connsiteX24" fmla="*/ 293719 w 655036"/>
              <a:gd name="connsiteY24" fmla="*/ 224920 h 655036"/>
              <a:gd name="connsiteX25" fmla="*/ 293719 w 655036"/>
              <a:gd name="connsiteY25" fmla="*/ 158111 h 655036"/>
              <a:gd name="connsiteX26" fmla="*/ 331793 w 655036"/>
              <a:gd name="connsiteY26" fmla="*/ 116350 h 655036"/>
              <a:gd name="connsiteX27" fmla="*/ 460903 w 655036"/>
              <a:gd name="connsiteY27" fmla="*/ 111547 h 655036"/>
              <a:gd name="connsiteX28" fmla="*/ 460903 w 655036"/>
              <a:gd name="connsiteY28" fmla="*/ 191032 h 655036"/>
              <a:gd name="connsiteX29" fmla="*/ 485572 w 655036"/>
              <a:gd name="connsiteY29" fmla="*/ 191032 h 655036"/>
              <a:gd name="connsiteX30" fmla="*/ 485572 w 655036"/>
              <a:gd name="connsiteY30" fmla="*/ 158555 h 655036"/>
              <a:gd name="connsiteX31" fmla="*/ 516369 w 655036"/>
              <a:gd name="connsiteY31" fmla="*/ 158555 h 655036"/>
              <a:gd name="connsiteX32" fmla="*/ 516369 w 655036"/>
              <a:gd name="connsiteY32" fmla="*/ 142506 h 655036"/>
              <a:gd name="connsiteX33" fmla="*/ 485572 w 655036"/>
              <a:gd name="connsiteY33" fmla="*/ 142506 h 655036"/>
              <a:gd name="connsiteX34" fmla="*/ 485572 w 655036"/>
              <a:gd name="connsiteY34" fmla="*/ 128626 h 655036"/>
              <a:gd name="connsiteX35" fmla="*/ 521628 w 655036"/>
              <a:gd name="connsiteY35" fmla="*/ 128626 h 655036"/>
              <a:gd name="connsiteX36" fmla="*/ 521628 w 655036"/>
              <a:gd name="connsiteY36" fmla="*/ 111547 h 655036"/>
              <a:gd name="connsiteX37" fmla="*/ 331793 w 655036"/>
              <a:gd name="connsiteY37" fmla="*/ 104680 h 655036"/>
              <a:gd name="connsiteX38" fmla="*/ 282876 w 655036"/>
              <a:gd name="connsiteY38" fmla="*/ 153597 h 655036"/>
              <a:gd name="connsiteX39" fmla="*/ 282876 w 655036"/>
              <a:gd name="connsiteY39" fmla="*/ 182953 h 655036"/>
              <a:gd name="connsiteX40" fmla="*/ 282876 w 655036"/>
              <a:gd name="connsiteY40" fmla="*/ 231853 h 655036"/>
              <a:gd name="connsiteX41" fmla="*/ 282876 w 655036"/>
              <a:gd name="connsiteY41" fmla="*/ 246247 h 655036"/>
              <a:gd name="connsiteX42" fmla="*/ 282876 w 655036"/>
              <a:gd name="connsiteY42" fmla="*/ 285938 h 655036"/>
              <a:gd name="connsiteX43" fmla="*/ 282876 w 655036"/>
              <a:gd name="connsiteY43" fmla="*/ 378350 h 655036"/>
              <a:gd name="connsiteX44" fmla="*/ 259841 w 655036"/>
              <a:gd name="connsiteY44" fmla="*/ 393880 h 655036"/>
              <a:gd name="connsiteX45" fmla="*/ 230038 w 655036"/>
              <a:gd name="connsiteY45" fmla="*/ 465832 h 655036"/>
              <a:gd name="connsiteX46" fmla="*/ 331793 w 655036"/>
              <a:gd name="connsiteY46" fmla="*/ 567587 h 655036"/>
              <a:gd name="connsiteX47" fmla="*/ 433548 w 655036"/>
              <a:gd name="connsiteY47" fmla="*/ 465832 h 655036"/>
              <a:gd name="connsiteX48" fmla="*/ 403745 w 655036"/>
              <a:gd name="connsiteY48" fmla="*/ 393880 h 655036"/>
              <a:gd name="connsiteX49" fmla="*/ 380710 w 655036"/>
              <a:gd name="connsiteY49" fmla="*/ 378350 h 655036"/>
              <a:gd name="connsiteX50" fmla="*/ 380710 w 655036"/>
              <a:gd name="connsiteY50" fmla="*/ 285938 h 655036"/>
              <a:gd name="connsiteX51" fmla="*/ 380710 w 655036"/>
              <a:gd name="connsiteY51" fmla="*/ 246247 h 655036"/>
              <a:gd name="connsiteX52" fmla="*/ 380710 w 655036"/>
              <a:gd name="connsiteY52" fmla="*/ 231853 h 655036"/>
              <a:gd name="connsiteX53" fmla="*/ 380710 w 655036"/>
              <a:gd name="connsiteY53" fmla="*/ 182953 h 655036"/>
              <a:gd name="connsiteX54" fmla="*/ 380710 w 655036"/>
              <a:gd name="connsiteY54" fmla="*/ 153597 h 655036"/>
              <a:gd name="connsiteX55" fmla="*/ 331793 w 655036"/>
              <a:gd name="connsiteY55" fmla="*/ 104680 h 655036"/>
              <a:gd name="connsiteX56" fmla="*/ 327518 w 655036"/>
              <a:gd name="connsiteY56" fmla="*/ 0 h 655036"/>
              <a:gd name="connsiteX57" fmla="*/ 655036 w 655036"/>
              <a:gd name="connsiteY57" fmla="*/ 327518 h 655036"/>
              <a:gd name="connsiteX58" fmla="*/ 327518 w 655036"/>
              <a:gd name="connsiteY58" fmla="*/ 655036 h 655036"/>
              <a:gd name="connsiteX59" fmla="*/ 0 w 655036"/>
              <a:gd name="connsiteY59" fmla="*/ 327518 h 655036"/>
              <a:gd name="connsiteX60" fmla="*/ 327518 w 655036"/>
              <a:gd name="connsiteY60"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55036" h="655036">
                <a:moveTo>
                  <a:pt x="428106" y="128998"/>
                </a:moveTo>
                <a:cubicBezTo>
                  <a:pt x="430131" y="128998"/>
                  <a:pt x="431830" y="129811"/>
                  <a:pt x="433203" y="131437"/>
                </a:cubicBezTo>
                <a:cubicBezTo>
                  <a:pt x="434576" y="133064"/>
                  <a:pt x="435263" y="135540"/>
                  <a:pt x="435263" y="138866"/>
                </a:cubicBezTo>
                <a:cubicBezTo>
                  <a:pt x="435263" y="142432"/>
                  <a:pt x="434583" y="145022"/>
                  <a:pt x="433221" y="146637"/>
                </a:cubicBezTo>
                <a:cubicBezTo>
                  <a:pt x="431860" y="148251"/>
                  <a:pt x="430118" y="149058"/>
                  <a:pt x="427998" y="149058"/>
                </a:cubicBezTo>
                <a:cubicBezTo>
                  <a:pt x="425902" y="149058"/>
                  <a:pt x="424160" y="148239"/>
                  <a:pt x="422775" y="146601"/>
                </a:cubicBezTo>
                <a:cubicBezTo>
                  <a:pt x="421389" y="144962"/>
                  <a:pt x="420696" y="142432"/>
                  <a:pt x="420696" y="139010"/>
                </a:cubicBezTo>
                <a:cubicBezTo>
                  <a:pt x="420696" y="135636"/>
                  <a:pt x="421395" y="133124"/>
                  <a:pt x="422793" y="131474"/>
                </a:cubicBezTo>
                <a:cubicBezTo>
                  <a:pt x="424191" y="129823"/>
                  <a:pt x="425962" y="128998"/>
                  <a:pt x="428106" y="128998"/>
                </a:cubicBezTo>
                <a:close/>
                <a:moveTo>
                  <a:pt x="427890" y="118877"/>
                </a:moveTo>
                <a:cubicBezTo>
                  <a:pt x="421167" y="118877"/>
                  <a:pt x="415829" y="120774"/>
                  <a:pt x="411877" y="124570"/>
                </a:cubicBezTo>
                <a:cubicBezTo>
                  <a:pt x="407925" y="128365"/>
                  <a:pt x="405949" y="133190"/>
                  <a:pt x="405949" y="139046"/>
                </a:cubicBezTo>
                <a:cubicBezTo>
                  <a:pt x="405949" y="145336"/>
                  <a:pt x="408286" y="150420"/>
                  <a:pt x="412961" y="154300"/>
                </a:cubicBezTo>
                <a:cubicBezTo>
                  <a:pt x="416769" y="157433"/>
                  <a:pt x="421757" y="158999"/>
                  <a:pt x="427926" y="158999"/>
                </a:cubicBezTo>
                <a:cubicBezTo>
                  <a:pt x="434842" y="158999"/>
                  <a:pt x="440258" y="157113"/>
                  <a:pt x="444173" y="153342"/>
                </a:cubicBezTo>
                <a:cubicBezTo>
                  <a:pt x="448089" y="149570"/>
                  <a:pt x="450047" y="144733"/>
                  <a:pt x="450047" y="138829"/>
                </a:cubicBezTo>
                <a:cubicBezTo>
                  <a:pt x="450047" y="133576"/>
                  <a:pt x="448469" y="129154"/>
                  <a:pt x="445312" y="125564"/>
                </a:cubicBezTo>
                <a:cubicBezTo>
                  <a:pt x="441384" y="121106"/>
                  <a:pt x="435576" y="118877"/>
                  <a:pt x="427890" y="118877"/>
                </a:cubicBezTo>
                <a:close/>
                <a:moveTo>
                  <a:pt x="331793" y="116350"/>
                </a:moveTo>
                <a:cubicBezTo>
                  <a:pt x="352821" y="116350"/>
                  <a:pt x="369867" y="135047"/>
                  <a:pt x="369867" y="158111"/>
                </a:cubicBezTo>
                <a:lnTo>
                  <a:pt x="369867" y="224920"/>
                </a:lnTo>
                <a:lnTo>
                  <a:pt x="362621" y="230279"/>
                </a:lnTo>
                <a:cubicBezTo>
                  <a:pt x="353146" y="234674"/>
                  <a:pt x="342728" y="237105"/>
                  <a:pt x="331793" y="237105"/>
                </a:cubicBezTo>
                <a:cubicBezTo>
                  <a:pt x="320858" y="237105"/>
                  <a:pt x="310441" y="234674"/>
                  <a:pt x="300965" y="230279"/>
                </a:cubicBezTo>
                <a:lnTo>
                  <a:pt x="293719" y="224920"/>
                </a:lnTo>
                <a:lnTo>
                  <a:pt x="293719" y="158111"/>
                </a:lnTo>
                <a:cubicBezTo>
                  <a:pt x="293719" y="135047"/>
                  <a:pt x="310766" y="116350"/>
                  <a:pt x="331793" y="116350"/>
                </a:cubicBezTo>
                <a:close/>
                <a:moveTo>
                  <a:pt x="460903" y="111547"/>
                </a:moveTo>
                <a:lnTo>
                  <a:pt x="460903" y="191032"/>
                </a:lnTo>
                <a:lnTo>
                  <a:pt x="485572" y="191032"/>
                </a:lnTo>
                <a:lnTo>
                  <a:pt x="485572" y="158555"/>
                </a:lnTo>
                <a:lnTo>
                  <a:pt x="516369" y="158555"/>
                </a:lnTo>
                <a:lnTo>
                  <a:pt x="516369" y="142506"/>
                </a:lnTo>
                <a:lnTo>
                  <a:pt x="485572" y="142506"/>
                </a:lnTo>
                <a:lnTo>
                  <a:pt x="485572" y="128626"/>
                </a:lnTo>
                <a:lnTo>
                  <a:pt x="521628" y="128626"/>
                </a:lnTo>
                <a:lnTo>
                  <a:pt x="521628" y="111547"/>
                </a:lnTo>
                <a:close/>
                <a:moveTo>
                  <a:pt x="331793" y="104680"/>
                </a:moveTo>
                <a:cubicBezTo>
                  <a:pt x="304777" y="104680"/>
                  <a:pt x="282876" y="126581"/>
                  <a:pt x="282876" y="153597"/>
                </a:cubicBezTo>
                <a:lnTo>
                  <a:pt x="282876" y="182953"/>
                </a:lnTo>
                <a:lnTo>
                  <a:pt x="282876" y="231853"/>
                </a:lnTo>
                <a:lnTo>
                  <a:pt x="282876" y="246247"/>
                </a:lnTo>
                <a:lnTo>
                  <a:pt x="282876" y="285938"/>
                </a:lnTo>
                <a:lnTo>
                  <a:pt x="282876" y="378350"/>
                </a:lnTo>
                <a:lnTo>
                  <a:pt x="259841" y="393880"/>
                </a:lnTo>
                <a:cubicBezTo>
                  <a:pt x="241427" y="412294"/>
                  <a:pt x="230038" y="437733"/>
                  <a:pt x="230038" y="465832"/>
                </a:cubicBezTo>
                <a:cubicBezTo>
                  <a:pt x="230038" y="522030"/>
                  <a:pt x="275595" y="567587"/>
                  <a:pt x="331793" y="567587"/>
                </a:cubicBezTo>
                <a:cubicBezTo>
                  <a:pt x="387991" y="567587"/>
                  <a:pt x="433548" y="522030"/>
                  <a:pt x="433548" y="465832"/>
                </a:cubicBezTo>
                <a:cubicBezTo>
                  <a:pt x="433548" y="437733"/>
                  <a:pt x="422159" y="412294"/>
                  <a:pt x="403745" y="393880"/>
                </a:cubicBezTo>
                <a:lnTo>
                  <a:pt x="380710" y="378350"/>
                </a:lnTo>
                <a:lnTo>
                  <a:pt x="380710" y="285938"/>
                </a:lnTo>
                <a:lnTo>
                  <a:pt x="380710" y="246247"/>
                </a:lnTo>
                <a:lnTo>
                  <a:pt x="380710" y="231853"/>
                </a:lnTo>
                <a:lnTo>
                  <a:pt x="380710" y="182953"/>
                </a:lnTo>
                <a:lnTo>
                  <a:pt x="380710" y="153597"/>
                </a:lnTo>
                <a:cubicBezTo>
                  <a:pt x="380710" y="126581"/>
                  <a:pt x="358810" y="104680"/>
                  <a:pt x="331793" y="104680"/>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Freeform 30"/>
          <p:cNvSpPr/>
          <p:nvPr/>
        </p:nvSpPr>
        <p:spPr>
          <a:xfrm>
            <a:off x="7641272" y="4849277"/>
            <a:ext cx="548640" cy="548640"/>
          </a:xfrm>
          <a:custGeom>
            <a:avLst/>
            <a:gdLst>
              <a:gd name="connsiteX0" fmla="*/ 261754 w 655036"/>
              <a:gd name="connsiteY0" fmla="*/ 474546 h 655036"/>
              <a:gd name="connsiteX1" fmla="*/ 393571 w 655036"/>
              <a:gd name="connsiteY1" fmla="*/ 474546 h 655036"/>
              <a:gd name="connsiteX2" fmla="*/ 400176 w 655036"/>
              <a:gd name="connsiteY2" fmla="*/ 482494 h 655036"/>
              <a:gd name="connsiteX3" fmla="*/ 393571 w 655036"/>
              <a:gd name="connsiteY3" fmla="*/ 490441 h 655036"/>
              <a:gd name="connsiteX4" fmla="*/ 261754 w 655036"/>
              <a:gd name="connsiteY4" fmla="*/ 490441 h 655036"/>
              <a:gd name="connsiteX5" fmla="*/ 257084 w 655036"/>
              <a:gd name="connsiteY5" fmla="*/ 488113 h 655036"/>
              <a:gd name="connsiteX6" fmla="*/ 255149 w 655036"/>
              <a:gd name="connsiteY6" fmla="*/ 482494 h 655036"/>
              <a:gd name="connsiteX7" fmla="*/ 257084 w 655036"/>
              <a:gd name="connsiteY7" fmla="*/ 476874 h 655036"/>
              <a:gd name="connsiteX8" fmla="*/ 261754 w 655036"/>
              <a:gd name="connsiteY8" fmla="*/ 474546 h 655036"/>
              <a:gd name="connsiteX9" fmla="*/ 155186 w 655036"/>
              <a:gd name="connsiteY9" fmla="*/ 364204 h 655036"/>
              <a:gd name="connsiteX10" fmla="*/ 125996 w 655036"/>
              <a:gd name="connsiteY10" fmla="*/ 502719 h 655036"/>
              <a:gd name="connsiteX11" fmla="*/ 129565 w 655036"/>
              <a:gd name="connsiteY11" fmla="*/ 514293 h 655036"/>
              <a:gd name="connsiteX12" fmla="*/ 140365 w 655036"/>
              <a:gd name="connsiteY12" fmla="*/ 520008 h 655036"/>
              <a:gd name="connsiteX13" fmla="*/ 511621 w 655036"/>
              <a:gd name="connsiteY13" fmla="*/ 518893 h 655036"/>
              <a:gd name="connsiteX14" fmla="*/ 527150 w 655036"/>
              <a:gd name="connsiteY14" fmla="*/ 516524 h 655036"/>
              <a:gd name="connsiteX15" fmla="*/ 527843 w 655036"/>
              <a:gd name="connsiteY15" fmla="*/ 497699 h 655036"/>
              <a:gd name="connsiteX16" fmla="*/ 500138 w 655036"/>
              <a:gd name="connsiteY16" fmla="*/ 364204 h 655036"/>
              <a:gd name="connsiteX17" fmla="*/ 173907 w 655036"/>
              <a:gd name="connsiteY17" fmla="*/ 155641 h 655036"/>
              <a:gd name="connsiteX18" fmla="*/ 483309 w 655036"/>
              <a:gd name="connsiteY18" fmla="*/ 155641 h 655036"/>
              <a:gd name="connsiteX19" fmla="*/ 487056 w 655036"/>
              <a:gd name="connsiteY19" fmla="*/ 160150 h 655036"/>
              <a:gd name="connsiteX20" fmla="*/ 487056 w 655036"/>
              <a:gd name="connsiteY20" fmla="*/ 329984 h 655036"/>
              <a:gd name="connsiteX21" fmla="*/ 483309 w 655036"/>
              <a:gd name="connsiteY21" fmla="*/ 334493 h 655036"/>
              <a:gd name="connsiteX22" fmla="*/ 173907 w 655036"/>
              <a:gd name="connsiteY22" fmla="*/ 334493 h 655036"/>
              <a:gd name="connsiteX23" fmla="*/ 170160 w 655036"/>
              <a:gd name="connsiteY23" fmla="*/ 329984 h 655036"/>
              <a:gd name="connsiteX24" fmla="*/ 170160 w 655036"/>
              <a:gd name="connsiteY24" fmla="*/ 160150 h 655036"/>
              <a:gd name="connsiteX25" fmla="*/ 173907 w 655036"/>
              <a:gd name="connsiteY25" fmla="*/ 155641 h 655036"/>
              <a:gd name="connsiteX26" fmla="*/ 170483 w 655036"/>
              <a:gd name="connsiteY26" fmla="*/ 135028 h 655036"/>
              <a:gd name="connsiteX27" fmla="*/ 153806 w 655036"/>
              <a:gd name="connsiteY27" fmla="*/ 155095 h 655036"/>
              <a:gd name="connsiteX28" fmla="*/ 153806 w 655036"/>
              <a:gd name="connsiteY28" fmla="*/ 335748 h 655036"/>
              <a:gd name="connsiteX29" fmla="*/ 170483 w 655036"/>
              <a:gd name="connsiteY29" fmla="*/ 355815 h 655036"/>
              <a:gd name="connsiteX30" fmla="*/ 484843 w 655036"/>
              <a:gd name="connsiteY30" fmla="*/ 355815 h 655036"/>
              <a:gd name="connsiteX31" fmla="*/ 501520 w 655036"/>
              <a:gd name="connsiteY31" fmla="*/ 335748 h 655036"/>
              <a:gd name="connsiteX32" fmla="*/ 501520 w 655036"/>
              <a:gd name="connsiteY32" fmla="*/ 155095 h 655036"/>
              <a:gd name="connsiteX33" fmla="*/ 484843 w 655036"/>
              <a:gd name="connsiteY33" fmla="*/ 135028 h 655036"/>
              <a:gd name="connsiteX34" fmla="*/ 327518 w 655036"/>
              <a:gd name="connsiteY34" fmla="*/ 0 h 655036"/>
              <a:gd name="connsiteX35" fmla="*/ 655036 w 655036"/>
              <a:gd name="connsiteY35" fmla="*/ 327518 h 655036"/>
              <a:gd name="connsiteX36" fmla="*/ 327518 w 655036"/>
              <a:gd name="connsiteY36" fmla="*/ 655036 h 655036"/>
              <a:gd name="connsiteX37" fmla="*/ 0 w 655036"/>
              <a:gd name="connsiteY37" fmla="*/ 327518 h 655036"/>
              <a:gd name="connsiteX38" fmla="*/ 327518 w 655036"/>
              <a:gd name="connsiteY38"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55036" h="655036">
                <a:moveTo>
                  <a:pt x="261754" y="474546"/>
                </a:moveTo>
                <a:lnTo>
                  <a:pt x="393571" y="474546"/>
                </a:lnTo>
                <a:cubicBezTo>
                  <a:pt x="397219" y="474546"/>
                  <a:pt x="400176" y="478104"/>
                  <a:pt x="400176" y="482494"/>
                </a:cubicBezTo>
                <a:cubicBezTo>
                  <a:pt x="400176" y="486883"/>
                  <a:pt x="397219" y="490441"/>
                  <a:pt x="393571" y="490441"/>
                </a:cubicBezTo>
                <a:lnTo>
                  <a:pt x="261754" y="490441"/>
                </a:lnTo>
                <a:cubicBezTo>
                  <a:pt x="259930" y="490441"/>
                  <a:pt x="258279" y="489551"/>
                  <a:pt x="257084" y="488113"/>
                </a:cubicBezTo>
                <a:lnTo>
                  <a:pt x="255149" y="482494"/>
                </a:lnTo>
                <a:lnTo>
                  <a:pt x="257084" y="476874"/>
                </a:lnTo>
                <a:cubicBezTo>
                  <a:pt x="258279" y="475436"/>
                  <a:pt x="259930" y="474546"/>
                  <a:pt x="261754" y="474546"/>
                </a:cubicBezTo>
                <a:close/>
                <a:moveTo>
                  <a:pt x="155186" y="364204"/>
                </a:moveTo>
                <a:lnTo>
                  <a:pt x="125996" y="502719"/>
                </a:lnTo>
                <a:cubicBezTo>
                  <a:pt x="126747" y="513698"/>
                  <a:pt x="127171" y="511411"/>
                  <a:pt x="129565" y="514293"/>
                </a:cubicBezTo>
                <a:cubicBezTo>
                  <a:pt x="131960" y="517174"/>
                  <a:pt x="130376" y="519706"/>
                  <a:pt x="140365" y="520008"/>
                </a:cubicBezTo>
                <a:lnTo>
                  <a:pt x="511621" y="518893"/>
                </a:lnTo>
                <a:cubicBezTo>
                  <a:pt x="522475" y="518126"/>
                  <a:pt x="524446" y="520056"/>
                  <a:pt x="527150" y="516524"/>
                </a:cubicBezTo>
                <a:cubicBezTo>
                  <a:pt x="529854" y="512992"/>
                  <a:pt x="529255" y="504496"/>
                  <a:pt x="527843" y="497699"/>
                </a:cubicBezTo>
                <a:lnTo>
                  <a:pt x="500138" y="364204"/>
                </a:lnTo>
                <a:close/>
                <a:moveTo>
                  <a:pt x="173907" y="155641"/>
                </a:moveTo>
                <a:lnTo>
                  <a:pt x="483309" y="155641"/>
                </a:lnTo>
                <a:cubicBezTo>
                  <a:pt x="485379" y="155641"/>
                  <a:pt x="487056" y="157660"/>
                  <a:pt x="487056" y="160150"/>
                </a:cubicBezTo>
                <a:lnTo>
                  <a:pt x="487056" y="329984"/>
                </a:lnTo>
                <a:cubicBezTo>
                  <a:pt x="487056" y="332474"/>
                  <a:pt x="485379" y="334493"/>
                  <a:pt x="483309" y="334493"/>
                </a:cubicBezTo>
                <a:lnTo>
                  <a:pt x="173907" y="334493"/>
                </a:lnTo>
                <a:cubicBezTo>
                  <a:pt x="171838" y="334493"/>
                  <a:pt x="170160" y="332474"/>
                  <a:pt x="170160" y="329984"/>
                </a:cubicBezTo>
                <a:lnTo>
                  <a:pt x="170160" y="160150"/>
                </a:lnTo>
                <a:cubicBezTo>
                  <a:pt x="170160" y="157660"/>
                  <a:pt x="171838" y="155641"/>
                  <a:pt x="173907" y="155641"/>
                </a:cubicBezTo>
                <a:close/>
                <a:moveTo>
                  <a:pt x="170483" y="135028"/>
                </a:moveTo>
                <a:cubicBezTo>
                  <a:pt x="161272" y="135028"/>
                  <a:pt x="153806" y="144013"/>
                  <a:pt x="153806" y="155095"/>
                </a:cubicBezTo>
                <a:lnTo>
                  <a:pt x="153806" y="335748"/>
                </a:lnTo>
                <a:cubicBezTo>
                  <a:pt x="153806" y="346831"/>
                  <a:pt x="161272" y="355815"/>
                  <a:pt x="170483" y="355815"/>
                </a:cubicBezTo>
                <a:lnTo>
                  <a:pt x="484843" y="355815"/>
                </a:lnTo>
                <a:cubicBezTo>
                  <a:pt x="494053" y="355815"/>
                  <a:pt x="501520" y="346831"/>
                  <a:pt x="501520" y="335748"/>
                </a:cubicBezTo>
                <a:lnTo>
                  <a:pt x="501520" y="155095"/>
                </a:lnTo>
                <a:cubicBezTo>
                  <a:pt x="501520" y="144013"/>
                  <a:pt x="494053" y="135028"/>
                  <a:pt x="484843" y="135028"/>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Freeform 32"/>
          <p:cNvSpPr/>
          <p:nvPr/>
        </p:nvSpPr>
        <p:spPr>
          <a:xfrm>
            <a:off x="6769484" y="4832812"/>
            <a:ext cx="548640" cy="548640"/>
          </a:xfrm>
          <a:custGeom>
            <a:avLst/>
            <a:gdLst>
              <a:gd name="connsiteX0" fmla="*/ 335331 w 655036"/>
              <a:gd name="connsiteY0" fmla="*/ 395918 h 655036"/>
              <a:gd name="connsiteX1" fmla="*/ 335331 w 655036"/>
              <a:gd name="connsiteY1" fmla="*/ 435296 h 655036"/>
              <a:gd name="connsiteX2" fmla="*/ 350607 w 655036"/>
              <a:gd name="connsiteY2" fmla="*/ 427602 h 655036"/>
              <a:gd name="connsiteX3" fmla="*/ 355454 w 655036"/>
              <a:gd name="connsiteY3" fmla="*/ 415600 h 655036"/>
              <a:gd name="connsiteX4" fmla="*/ 351354 w 655036"/>
              <a:gd name="connsiteY4" fmla="*/ 404952 h 655036"/>
              <a:gd name="connsiteX5" fmla="*/ 335331 w 655036"/>
              <a:gd name="connsiteY5" fmla="*/ 395918 h 655036"/>
              <a:gd name="connsiteX6" fmla="*/ 317416 w 655036"/>
              <a:gd name="connsiteY6" fmla="*/ 314434 h 655036"/>
              <a:gd name="connsiteX7" fmla="*/ 306495 w 655036"/>
              <a:gd name="connsiteY7" fmla="*/ 320846 h 655036"/>
              <a:gd name="connsiteX8" fmla="*/ 303428 w 655036"/>
              <a:gd name="connsiteY8" fmla="*/ 329846 h 655036"/>
              <a:gd name="connsiteX9" fmla="*/ 306540 w 655036"/>
              <a:gd name="connsiteY9" fmla="*/ 339279 h 655036"/>
              <a:gd name="connsiteX10" fmla="*/ 317416 w 655036"/>
              <a:gd name="connsiteY10" fmla="*/ 345986 h 655036"/>
              <a:gd name="connsiteX11" fmla="*/ 317416 w 655036"/>
              <a:gd name="connsiteY11" fmla="*/ 270629 h 655036"/>
              <a:gd name="connsiteX12" fmla="*/ 335331 w 655036"/>
              <a:gd name="connsiteY12" fmla="*/ 270629 h 655036"/>
              <a:gd name="connsiteX13" fmla="*/ 335331 w 655036"/>
              <a:gd name="connsiteY13" fmla="*/ 282776 h 655036"/>
              <a:gd name="connsiteX14" fmla="*/ 377356 w 655036"/>
              <a:gd name="connsiteY14" fmla="*/ 295783 h 655036"/>
              <a:gd name="connsiteX15" fmla="*/ 396314 w 655036"/>
              <a:gd name="connsiteY15" fmla="*/ 326704 h 655036"/>
              <a:gd name="connsiteX16" fmla="*/ 350668 w 655036"/>
              <a:gd name="connsiteY16" fmla="*/ 333943 h 655036"/>
              <a:gd name="connsiteX17" fmla="*/ 344472 w 655036"/>
              <a:gd name="connsiteY17" fmla="*/ 321857 h 655036"/>
              <a:gd name="connsiteX18" fmla="*/ 335331 w 655036"/>
              <a:gd name="connsiteY18" fmla="*/ 315047 h 655036"/>
              <a:gd name="connsiteX19" fmla="*/ 335331 w 655036"/>
              <a:gd name="connsiteY19" fmla="*/ 350545 h 655036"/>
              <a:gd name="connsiteX20" fmla="*/ 385148 w 655036"/>
              <a:gd name="connsiteY20" fmla="*/ 371544 h 655036"/>
              <a:gd name="connsiteX21" fmla="*/ 401713 w 655036"/>
              <a:gd name="connsiteY21" fmla="*/ 409241 h 655036"/>
              <a:gd name="connsiteX22" fmla="*/ 395762 w 655036"/>
              <a:gd name="connsiteY22" fmla="*/ 433800 h 655036"/>
              <a:gd name="connsiteX23" fmla="*/ 380547 w 655036"/>
              <a:gd name="connsiteY23" fmla="*/ 452464 h 655036"/>
              <a:gd name="connsiteX24" fmla="*/ 360853 w 655036"/>
              <a:gd name="connsiteY24" fmla="*/ 463331 h 655036"/>
              <a:gd name="connsiteX25" fmla="*/ 335331 w 655036"/>
              <a:gd name="connsiteY25" fmla="*/ 467321 h 655036"/>
              <a:gd name="connsiteX26" fmla="*/ 335331 w 655036"/>
              <a:gd name="connsiteY26" fmla="*/ 490512 h 655036"/>
              <a:gd name="connsiteX27" fmla="*/ 317416 w 655036"/>
              <a:gd name="connsiteY27" fmla="*/ 490512 h 655036"/>
              <a:gd name="connsiteX28" fmla="*/ 317416 w 655036"/>
              <a:gd name="connsiteY28" fmla="*/ 467321 h 655036"/>
              <a:gd name="connsiteX29" fmla="*/ 288151 w 655036"/>
              <a:gd name="connsiteY29" fmla="*/ 461493 h 655036"/>
              <a:gd name="connsiteX30" fmla="*/ 268764 w 655036"/>
              <a:gd name="connsiteY30" fmla="*/ 449775 h 655036"/>
              <a:gd name="connsiteX31" fmla="*/ 256187 w 655036"/>
              <a:gd name="connsiteY31" fmla="*/ 433640 h 655036"/>
              <a:gd name="connsiteX32" fmla="*/ 249561 w 655036"/>
              <a:gd name="connsiteY32" fmla="*/ 412719 h 655036"/>
              <a:gd name="connsiteX33" fmla="*/ 299133 w 655036"/>
              <a:gd name="connsiteY33" fmla="*/ 406952 h 655036"/>
              <a:gd name="connsiteX34" fmla="*/ 305084 w 655036"/>
              <a:gd name="connsiteY34" fmla="*/ 424498 h 655036"/>
              <a:gd name="connsiteX35" fmla="*/ 317416 w 655036"/>
              <a:gd name="connsiteY35" fmla="*/ 434069 h 655036"/>
              <a:gd name="connsiteX36" fmla="*/ 317416 w 655036"/>
              <a:gd name="connsiteY36" fmla="*/ 390711 h 655036"/>
              <a:gd name="connsiteX37" fmla="*/ 282262 w 655036"/>
              <a:gd name="connsiteY37" fmla="*/ 378797 h 655036"/>
              <a:gd name="connsiteX38" fmla="*/ 264285 w 655036"/>
              <a:gd name="connsiteY38" fmla="*/ 362650 h 655036"/>
              <a:gd name="connsiteX39" fmla="*/ 256678 w 655036"/>
              <a:gd name="connsiteY39" fmla="*/ 335575 h 655036"/>
              <a:gd name="connsiteX40" fmla="*/ 271954 w 655036"/>
              <a:gd name="connsiteY40" fmla="*/ 299046 h 655036"/>
              <a:gd name="connsiteX41" fmla="*/ 317416 w 655036"/>
              <a:gd name="connsiteY41" fmla="*/ 282776 h 655036"/>
              <a:gd name="connsiteX42" fmla="*/ 425322 w 655036"/>
              <a:gd name="connsiteY42" fmla="*/ 121910 h 655036"/>
              <a:gd name="connsiteX43" fmla="*/ 425322 w 655036"/>
              <a:gd name="connsiteY43" fmla="*/ 187907 h 655036"/>
              <a:gd name="connsiteX44" fmla="*/ 440068 w 655036"/>
              <a:gd name="connsiteY44" fmla="*/ 202653 h 655036"/>
              <a:gd name="connsiteX45" fmla="*/ 506324 w 655036"/>
              <a:gd name="connsiteY45" fmla="*/ 202653 h 655036"/>
              <a:gd name="connsiteX46" fmla="*/ 425581 w 655036"/>
              <a:gd name="connsiteY46" fmla="*/ 121910 h 655036"/>
              <a:gd name="connsiteX47" fmla="*/ 162525 w 655036"/>
              <a:gd name="connsiteY47" fmla="*/ 121910 h 655036"/>
              <a:gd name="connsiteX48" fmla="*/ 147779 w 655036"/>
              <a:gd name="connsiteY48" fmla="*/ 136656 h 655036"/>
              <a:gd name="connsiteX49" fmla="*/ 147779 w 655036"/>
              <a:gd name="connsiteY49" fmla="*/ 518380 h 655036"/>
              <a:gd name="connsiteX50" fmla="*/ 162525 w 655036"/>
              <a:gd name="connsiteY50" fmla="*/ 533126 h 655036"/>
              <a:gd name="connsiteX51" fmla="*/ 492512 w 655036"/>
              <a:gd name="connsiteY51" fmla="*/ 533126 h 655036"/>
              <a:gd name="connsiteX52" fmla="*/ 507258 w 655036"/>
              <a:gd name="connsiteY52" fmla="*/ 518380 h 655036"/>
              <a:gd name="connsiteX53" fmla="*/ 507258 w 655036"/>
              <a:gd name="connsiteY53" fmla="*/ 251996 h 655036"/>
              <a:gd name="connsiteX54" fmla="*/ 393131 w 655036"/>
              <a:gd name="connsiteY54" fmla="*/ 251996 h 655036"/>
              <a:gd name="connsiteX55" fmla="*/ 378385 w 655036"/>
              <a:gd name="connsiteY55" fmla="*/ 237250 h 655036"/>
              <a:gd name="connsiteX56" fmla="*/ 378385 w 655036"/>
              <a:gd name="connsiteY56" fmla="*/ 121910 h 655036"/>
              <a:gd name="connsiteX57" fmla="*/ 327518 w 655036"/>
              <a:gd name="connsiteY57" fmla="*/ 0 h 655036"/>
              <a:gd name="connsiteX58" fmla="*/ 655036 w 655036"/>
              <a:gd name="connsiteY58" fmla="*/ 327518 h 655036"/>
              <a:gd name="connsiteX59" fmla="*/ 327518 w 655036"/>
              <a:gd name="connsiteY59" fmla="*/ 655036 h 655036"/>
              <a:gd name="connsiteX60" fmla="*/ 0 w 655036"/>
              <a:gd name="connsiteY60" fmla="*/ 327518 h 655036"/>
              <a:gd name="connsiteX61" fmla="*/ 327518 w 655036"/>
              <a:gd name="connsiteY61"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55036" h="655036">
                <a:moveTo>
                  <a:pt x="335331" y="395918"/>
                </a:moveTo>
                <a:lnTo>
                  <a:pt x="335331" y="435296"/>
                </a:lnTo>
                <a:cubicBezTo>
                  <a:pt x="342284" y="433737"/>
                  <a:pt x="347376" y="431172"/>
                  <a:pt x="350607" y="427602"/>
                </a:cubicBezTo>
                <a:cubicBezTo>
                  <a:pt x="353838" y="424032"/>
                  <a:pt x="355454" y="420032"/>
                  <a:pt x="355454" y="415600"/>
                </a:cubicBezTo>
                <a:cubicBezTo>
                  <a:pt x="355454" y="411743"/>
                  <a:pt x="354087" y="408193"/>
                  <a:pt x="351354" y="404952"/>
                </a:cubicBezTo>
                <a:cubicBezTo>
                  <a:pt x="348621" y="401711"/>
                  <a:pt x="343279" y="398699"/>
                  <a:pt x="335331" y="395918"/>
                </a:cubicBezTo>
                <a:close/>
                <a:moveTo>
                  <a:pt x="317416" y="314434"/>
                </a:moveTo>
                <a:cubicBezTo>
                  <a:pt x="312181" y="316161"/>
                  <a:pt x="308540" y="318298"/>
                  <a:pt x="306495" y="320846"/>
                </a:cubicBezTo>
                <a:cubicBezTo>
                  <a:pt x="304450" y="323394"/>
                  <a:pt x="303428" y="326394"/>
                  <a:pt x="303428" y="329846"/>
                </a:cubicBezTo>
                <a:cubicBezTo>
                  <a:pt x="303428" y="333464"/>
                  <a:pt x="304465" y="336608"/>
                  <a:pt x="306540" y="339279"/>
                </a:cubicBezTo>
                <a:cubicBezTo>
                  <a:pt x="308615" y="341951"/>
                  <a:pt x="312241" y="344186"/>
                  <a:pt x="317416" y="345986"/>
                </a:cubicBezTo>
                <a:close/>
                <a:moveTo>
                  <a:pt x="317416" y="270629"/>
                </a:moveTo>
                <a:lnTo>
                  <a:pt x="335331" y="270629"/>
                </a:lnTo>
                <a:lnTo>
                  <a:pt x="335331" y="282776"/>
                </a:lnTo>
                <a:cubicBezTo>
                  <a:pt x="353654" y="283922"/>
                  <a:pt x="367663" y="288257"/>
                  <a:pt x="377356" y="295783"/>
                </a:cubicBezTo>
                <a:cubicBezTo>
                  <a:pt x="387050" y="303309"/>
                  <a:pt x="393369" y="313616"/>
                  <a:pt x="396314" y="326704"/>
                </a:cubicBezTo>
                <a:lnTo>
                  <a:pt x="350668" y="333943"/>
                </a:lnTo>
                <a:cubicBezTo>
                  <a:pt x="348378" y="328136"/>
                  <a:pt x="346312" y="324107"/>
                  <a:pt x="344472" y="321857"/>
                </a:cubicBezTo>
                <a:cubicBezTo>
                  <a:pt x="342632" y="319608"/>
                  <a:pt x="339584" y="317338"/>
                  <a:pt x="335331" y="315047"/>
                </a:cubicBezTo>
                <a:lnTo>
                  <a:pt x="335331" y="350545"/>
                </a:lnTo>
                <a:cubicBezTo>
                  <a:pt x="360199" y="357177"/>
                  <a:pt x="376804" y="364177"/>
                  <a:pt x="385148" y="371544"/>
                </a:cubicBezTo>
                <a:cubicBezTo>
                  <a:pt x="396191" y="381450"/>
                  <a:pt x="401713" y="394015"/>
                  <a:pt x="401713" y="409241"/>
                </a:cubicBezTo>
                <a:cubicBezTo>
                  <a:pt x="401713" y="418164"/>
                  <a:pt x="399729" y="426350"/>
                  <a:pt x="395762" y="433800"/>
                </a:cubicBezTo>
                <a:cubicBezTo>
                  <a:pt x="391794" y="441249"/>
                  <a:pt x="386723" y="447471"/>
                  <a:pt x="380547" y="452464"/>
                </a:cubicBezTo>
                <a:cubicBezTo>
                  <a:pt x="374371" y="457457"/>
                  <a:pt x="367806" y="461079"/>
                  <a:pt x="360853" y="463331"/>
                </a:cubicBezTo>
                <a:cubicBezTo>
                  <a:pt x="353900" y="465582"/>
                  <a:pt x="345392" y="466913"/>
                  <a:pt x="335331" y="467321"/>
                </a:cubicBezTo>
                <a:lnTo>
                  <a:pt x="335331" y="490512"/>
                </a:lnTo>
                <a:lnTo>
                  <a:pt x="317416" y="490512"/>
                </a:lnTo>
                <a:lnTo>
                  <a:pt x="317416" y="467321"/>
                </a:lnTo>
                <a:cubicBezTo>
                  <a:pt x="305391" y="466258"/>
                  <a:pt x="295636" y="464315"/>
                  <a:pt x="288151" y="461493"/>
                </a:cubicBezTo>
                <a:cubicBezTo>
                  <a:pt x="280667" y="458671"/>
                  <a:pt x="274204" y="454765"/>
                  <a:pt x="268764" y="449775"/>
                </a:cubicBezTo>
                <a:cubicBezTo>
                  <a:pt x="263324" y="444785"/>
                  <a:pt x="259132" y="439406"/>
                  <a:pt x="256187" y="433640"/>
                </a:cubicBezTo>
                <a:cubicBezTo>
                  <a:pt x="253242" y="427872"/>
                  <a:pt x="251034" y="420899"/>
                  <a:pt x="249561" y="412719"/>
                </a:cubicBezTo>
                <a:lnTo>
                  <a:pt x="299133" y="406952"/>
                </a:lnTo>
                <a:cubicBezTo>
                  <a:pt x="300606" y="415050"/>
                  <a:pt x="302589" y="420899"/>
                  <a:pt x="305084" y="424498"/>
                </a:cubicBezTo>
                <a:cubicBezTo>
                  <a:pt x="307579" y="428097"/>
                  <a:pt x="311690" y="431288"/>
                  <a:pt x="317416" y="434069"/>
                </a:cubicBezTo>
                <a:lnTo>
                  <a:pt x="317416" y="390711"/>
                </a:lnTo>
                <a:cubicBezTo>
                  <a:pt x="300892" y="386125"/>
                  <a:pt x="289174" y="382154"/>
                  <a:pt x="282262" y="378797"/>
                </a:cubicBezTo>
                <a:cubicBezTo>
                  <a:pt x="275349" y="375441"/>
                  <a:pt x="269357" y="370058"/>
                  <a:pt x="264285" y="362650"/>
                </a:cubicBezTo>
                <a:cubicBezTo>
                  <a:pt x="259214" y="355242"/>
                  <a:pt x="256678" y="346217"/>
                  <a:pt x="256678" y="335575"/>
                </a:cubicBezTo>
                <a:cubicBezTo>
                  <a:pt x="256678" y="321004"/>
                  <a:pt x="261770" y="308828"/>
                  <a:pt x="271954" y="299046"/>
                </a:cubicBezTo>
                <a:cubicBezTo>
                  <a:pt x="282139" y="289264"/>
                  <a:pt x="297293" y="283841"/>
                  <a:pt x="317416" y="282776"/>
                </a:cubicBezTo>
                <a:close/>
                <a:moveTo>
                  <a:pt x="425322" y="121910"/>
                </a:moveTo>
                <a:lnTo>
                  <a:pt x="425322" y="187907"/>
                </a:lnTo>
                <a:cubicBezTo>
                  <a:pt x="425322" y="196051"/>
                  <a:pt x="431924" y="202653"/>
                  <a:pt x="440068" y="202653"/>
                </a:cubicBezTo>
                <a:lnTo>
                  <a:pt x="506324" y="202653"/>
                </a:lnTo>
                <a:lnTo>
                  <a:pt x="425581" y="121910"/>
                </a:lnTo>
                <a:close/>
                <a:moveTo>
                  <a:pt x="162525" y="121910"/>
                </a:moveTo>
                <a:cubicBezTo>
                  <a:pt x="154381" y="121910"/>
                  <a:pt x="147779" y="128512"/>
                  <a:pt x="147779" y="136656"/>
                </a:cubicBezTo>
                <a:lnTo>
                  <a:pt x="147779" y="518380"/>
                </a:lnTo>
                <a:cubicBezTo>
                  <a:pt x="147779" y="526524"/>
                  <a:pt x="154381" y="533126"/>
                  <a:pt x="162525" y="533126"/>
                </a:cubicBezTo>
                <a:lnTo>
                  <a:pt x="492512" y="533126"/>
                </a:lnTo>
                <a:cubicBezTo>
                  <a:pt x="500656" y="533126"/>
                  <a:pt x="507258" y="526524"/>
                  <a:pt x="507258" y="518380"/>
                </a:cubicBezTo>
                <a:lnTo>
                  <a:pt x="507258" y="251996"/>
                </a:lnTo>
                <a:lnTo>
                  <a:pt x="393131" y="251996"/>
                </a:lnTo>
                <a:cubicBezTo>
                  <a:pt x="384987" y="251996"/>
                  <a:pt x="378385" y="245394"/>
                  <a:pt x="378385" y="237250"/>
                </a:cubicBezTo>
                <a:lnTo>
                  <a:pt x="378385" y="121910"/>
                </a:ln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Freeform 34"/>
          <p:cNvSpPr/>
          <p:nvPr/>
        </p:nvSpPr>
        <p:spPr>
          <a:xfrm>
            <a:off x="6769484" y="4046005"/>
            <a:ext cx="548640" cy="548640"/>
          </a:xfrm>
          <a:custGeom>
            <a:avLst/>
            <a:gdLst>
              <a:gd name="connsiteX0" fmla="*/ 298717 w 655036"/>
              <a:gd name="connsiteY0" fmla="*/ 324904 h 655036"/>
              <a:gd name="connsiteX1" fmla="*/ 311524 w 655036"/>
              <a:gd name="connsiteY1" fmla="*/ 328493 h 655036"/>
              <a:gd name="connsiteX2" fmla="*/ 327519 w 655036"/>
              <a:gd name="connsiteY2" fmla="*/ 330421 h 655036"/>
              <a:gd name="connsiteX3" fmla="*/ 343515 w 655036"/>
              <a:gd name="connsiteY3" fmla="*/ 328493 h 655036"/>
              <a:gd name="connsiteX4" fmla="*/ 355077 w 655036"/>
              <a:gd name="connsiteY4" fmla="*/ 325252 h 655036"/>
              <a:gd name="connsiteX5" fmla="*/ 514277 w 655036"/>
              <a:gd name="connsiteY5" fmla="*/ 454844 h 655036"/>
              <a:gd name="connsiteX6" fmla="*/ 514608 w 655036"/>
              <a:gd name="connsiteY6" fmla="*/ 454844 h 655036"/>
              <a:gd name="connsiteX7" fmla="*/ 508057 w 655036"/>
              <a:gd name="connsiteY7" fmla="*/ 464561 h 655036"/>
              <a:gd name="connsiteX8" fmla="*/ 484800 w 655036"/>
              <a:gd name="connsiteY8" fmla="*/ 474194 h 655036"/>
              <a:gd name="connsiteX9" fmla="*/ 170237 w 655036"/>
              <a:gd name="connsiteY9" fmla="*/ 474194 h 655036"/>
              <a:gd name="connsiteX10" fmla="*/ 146979 w 655036"/>
              <a:gd name="connsiteY10" fmla="*/ 464561 h 655036"/>
              <a:gd name="connsiteX11" fmla="*/ 140429 w 655036"/>
              <a:gd name="connsiteY11" fmla="*/ 454844 h 655036"/>
              <a:gd name="connsiteX12" fmla="*/ 140582 w 655036"/>
              <a:gd name="connsiteY12" fmla="*/ 454844 h 655036"/>
              <a:gd name="connsiteX13" fmla="*/ 517690 w 655036"/>
              <a:gd name="connsiteY13" fmla="*/ 229975 h 655036"/>
              <a:gd name="connsiteX14" fmla="*/ 517690 w 655036"/>
              <a:gd name="connsiteY14" fmla="*/ 441304 h 655036"/>
              <a:gd name="connsiteX15" fmla="*/ 517528 w 655036"/>
              <a:gd name="connsiteY15" fmla="*/ 442108 h 655036"/>
              <a:gd name="connsiteX16" fmla="*/ 368401 w 655036"/>
              <a:gd name="connsiteY16" fmla="*/ 320714 h 655036"/>
              <a:gd name="connsiteX17" fmla="*/ 407543 w 655036"/>
              <a:gd name="connsiteY17" fmla="*/ 304120 h 655036"/>
              <a:gd name="connsiteX18" fmla="*/ 495757 w 655036"/>
              <a:gd name="connsiteY18" fmla="*/ 249496 h 655036"/>
              <a:gd name="connsiteX19" fmla="*/ 137346 w 655036"/>
              <a:gd name="connsiteY19" fmla="*/ 229973 h 655036"/>
              <a:gd name="connsiteX20" fmla="*/ 159282 w 655036"/>
              <a:gd name="connsiteY20" fmla="*/ 249496 h 655036"/>
              <a:gd name="connsiteX21" fmla="*/ 247496 w 655036"/>
              <a:gd name="connsiteY21" fmla="*/ 304120 h 655036"/>
              <a:gd name="connsiteX22" fmla="*/ 285620 w 655036"/>
              <a:gd name="connsiteY22" fmla="*/ 320282 h 655036"/>
              <a:gd name="connsiteX23" fmla="*/ 137487 w 655036"/>
              <a:gd name="connsiteY23" fmla="*/ 442004 h 655036"/>
              <a:gd name="connsiteX24" fmla="*/ 137346 w 655036"/>
              <a:gd name="connsiteY24" fmla="*/ 441304 h 655036"/>
              <a:gd name="connsiteX25" fmla="*/ 170237 w 655036"/>
              <a:gd name="connsiteY25" fmla="*/ 180842 h 655036"/>
              <a:gd name="connsiteX26" fmla="*/ 484800 w 655036"/>
              <a:gd name="connsiteY26" fmla="*/ 180842 h 655036"/>
              <a:gd name="connsiteX27" fmla="*/ 515106 w 655036"/>
              <a:gd name="connsiteY27" fmla="*/ 200931 h 655036"/>
              <a:gd name="connsiteX28" fmla="*/ 516543 w 655036"/>
              <a:gd name="connsiteY28" fmla="*/ 208047 h 655036"/>
              <a:gd name="connsiteX29" fmla="*/ 503010 w 655036"/>
              <a:gd name="connsiteY29" fmla="*/ 221624 h 655036"/>
              <a:gd name="connsiteX30" fmla="*/ 328487 w 655036"/>
              <a:gd name="connsiteY30" fmla="*/ 315904 h 655036"/>
              <a:gd name="connsiteX31" fmla="*/ 152557 w 655036"/>
              <a:gd name="connsiteY31" fmla="*/ 221624 h 655036"/>
              <a:gd name="connsiteX32" fmla="*/ 138553 w 655036"/>
              <a:gd name="connsiteY32" fmla="*/ 207757 h 655036"/>
              <a:gd name="connsiteX33" fmla="*/ 139931 w 655036"/>
              <a:gd name="connsiteY33" fmla="*/ 200931 h 655036"/>
              <a:gd name="connsiteX34" fmla="*/ 170237 w 655036"/>
              <a:gd name="connsiteY34" fmla="*/ 180842 h 655036"/>
              <a:gd name="connsiteX35" fmla="*/ 163711 w 655036"/>
              <a:gd name="connsiteY35" fmla="*/ 168899 h 655036"/>
              <a:gd name="connsiteX36" fmla="*/ 125150 w 655036"/>
              <a:gd name="connsiteY36" fmla="*/ 194459 h 655036"/>
              <a:gd name="connsiteX37" fmla="*/ 123885 w 655036"/>
              <a:gd name="connsiteY37" fmla="*/ 200726 h 655036"/>
              <a:gd name="connsiteX38" fmla="*/ 122172 w 655036"/>
              <a:gd name="connsiteY38" fmla="*/ 202963 h 655036"/>
              <a:gd name="connsiteX39" fmla="*/ 122499 w 655036"/>
              <a:gd name="connsiteY39" fmla="*/ 207593 h 655036"/>
              <a:gd name="connsiteX40" fmla="*/ 121861 w 655036"/>
              <a:gd name="connsiteY40" fmla="*/ 210749 h 655036"/>
              <a:gd name="connsiteX41" fmla="*/ 121861 w 655036"/>
              <a:gd name="connsiteY41" fmla="*/ 444287 h 655036"/>
              <a:gd name="connsiteX42" fmla="*/ 123689 w 655036"/>
              <a:gd name="connsiteY42" fmla="*/ 453342 h 655036"/>
              <a:gd name="connsiteX43" fmla="*/ 121861 w 655036"/>
              <a:gd name="connsiteY43" fmla="*/ 454844 h 655036"/>
              <a:gd name="connsiteX44" fmla="*/ 123993 w 655036"/>
              <a:gd name="connsiteY44" fmla="*/ 454844 h 655036"/>
              <a:gd name="connsiteX45" fmla="*/ 125150 w 655036"/>
              <a:gd name="connsiteY45" fmla="*/ 460577 h 655036"/>
              <a:gd name="connsiteX46" fmla="*/ 163711 w 655036"/>
              <a:gd name="connsiteY46" fmla="*/ 486137 h 655036"/>
              <a:gd name="connsiteX47" fmla="*/ 491325 w 655036"/>
              <a:gd name="connsiteY47" fmla="*/ 486137 h 655036"/>
              <a:gd name="connsiteX48" fmla="*/ 529886 w 655036"/>
              <a:gd name="connsiteY48" fmla="*/ 460577 h 655036"/>
              <a:gd name="connsiteX49" fmla="*/ 531044 w 655036"/>
              <a:gd name="connsiteY49" fmla="*/ 454844 h 655036"/>
              <a:gd name="connsiteX50" fmla="*/ 533175 w 655036"/>
              <a:gd name="connsiteY50" fmla="*/ 454844 h 655036"/>
              <a:gd name="connsiteX51" fmla="*/ 531345 w 655036"/>
              <a:gd name="connsiteY51" fmla="*/ 453355 h 655036"/>
              <a:gd name="connsiteX52" fmla="*/ 533175 w 655036"/>
              <a:gd name="connsiteY52" fmla="*/ 444287 h 655036"/>
              <a:gd name="connsiteX53" fmla="*/ 533175 w 655036"/>
              <a:gd name="connsiteY53" fmla="*/ 210749 h 655036"/>
              <a:gd name="connsiteX54" fmla="*/ 532540 w 655036"/>
              <a:gd name="connsiteY54" fmla="*/ 207600 h 655036"/>
              <a:gd name="connsiteX55" fmla="*/ 532867 w 655036"/>
              <a:gd name="connsiteY55" fmla="*/ 202963 h 655036"/>
              <a:gd name="connsiteX56" fmla="*/ 531151 w 655036"/>
              <a:gd name="connsiteY56" fmla="*/ 200723 h 655036"/>
              <a:gd name="connsiteX57" fmla="*/ 529886 w 655036"/>
              <a:gd name="connsiteY57" fmla="*/ 194459 h 655036"/>
              <a:gd name="connsiteX58" fmla="*/ 491325 w 655036"/>
              <a:gd name="connsiteY58" fmla="*/ 168899 h 655036"/>
              <a:gd name="connsiteX59" fmla="*/ 327518 w 655036"/>
              <a:gd name="connsiteY59" fmla="*/ 0 h 655036"/>
              <a:gd name="connsiteX60" fmla="*/ 655036 w 655036"/>
              <a:gd name="connsiteY60" fmla="*/ 327518 h 655036"/>
              <a:gd name="connsiteX61" fmla="*/ 327518 w 655036"/>
              <a:gd name="connsiteY61" fmla="*/ 655036 h 655036"/>
              <a:gd name="connsiteX62" fmla="*/ 0 w 655036"/>
              <a:gd name="connsiteY62" fmla="*/ 327518 h 655036"/>
              <a:gd name="connsiteX63" fmla="*/ 327518 w 655036"/>
              <a:gd name="connsiteY63"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55036" h="655036">
                <a:moveTo>
                  <a:pt x="298717" y="324904"/>
                </a:moveTo>
                <a:lnTo>
                  <a:pt x="311524" y="328493"/>
                </a:lnTo>
                <a:cubicBezTo>
                  <a:pt x="317456" y="329747"/>
                  <a:pt x="322839" y="330421"/>
                  <a:pt x="327519" y="330421"/>
                </a:cubicBezTo>
                <a:cubicBezTo>
                  <a:pt x="332200" y="330421"/>
                  <a:pt x="337583" y="329747"/>
                  <a:pt x="343515" y="328493"/>
                </a:cubicBezTo>
                <a:lnTo>
                  <a:pt x="355077" y="325252"/>
                </a:lnTo>
                <a:lnTo>
                  <a:pt x="514277" y="454844"/>
                </a:lnTo>
                <a:lnTo>
                  <a:pt x="514608" y="454844"/>
                </a:lnTo>
                <a:lnTo>
                  <a:pt x="508057" y="464561"/>
                </a:lnTo>
                <a:cubicBezTo>
                  <a:pt x="502105" y="470513"/>
                  <a:pt x="493883" y="474194"/>
                  <a:pt x="484800" y="474194"/>
                </a:cubicBezTo>
                <a:lnTo>
                  <a:pt x="170237" y="474194"/>
                </a:lnTo>
                <a:cubicBezTo>
                  <a:pt x="161154" y="474194"/>
                  <a:pt x="152932" y="470513"/>
                  <a:pt x="146979" y="464561"/>
                </a:cubicBezTo>
                <a:lnTo>
                  <a:pt x="140429" y="454844"/>
                </a:lnTo>
                <a:lnTo>
                  <a:pt x="140582" y="454844"/>
                </a:lnTo>
                <a:close/>
                <a:moveTo>
                  <a:pt x="517690" y="229975"/>
                </a:moveTo>
                <a:lnTo>
                  <a:pt x="517690" y="441304"/>
                </a:lnTo>
                <a:lnTo>
                  <a:pt x="517528" y="442108"/>
                </a:lnTo>
                <a:lnTo>
                  <a:pt x="368401" y="320714"/>
                </a:lnTo>
                <a:lnTo>
                  <a:pt x="407543" y="304120"/>
                </a:lnTo>
                <a:cubicBezTo>
                  <a:pt x="438877" y="288609"/>
                  <a:pt x="471576" y="268378"/>
                  <a:pt x="495757" y="249496"/>
                </a:cubicBezTo>
                <a:close/>
                <a:moveTo>
                  <a:pt x="137346" y="229973"/>
                </a:moveTo>
                <a:lnTo>
                  <a:pt x="159282" y="249496"/>
                </a:lnTo>
                <a:cubicBezTo>
                  <a:pt x="183463" y="268378"/>
                  <a:pt x="216162" y="288609"/>
                  <a:pt x="247496" y="304120"/>
                </a:cubicBezTo>
                <a:lnTo>
                  <a:pt x="285620" y="320282"/>
                </a:lnTo>
                <a:lnTo>
                  <a:pt x="137487" y="442004"/>
                </a:lnTo>
                <a:lnTo>
                  <a:pt x="137346" y="441304"/>
                </a:lnTo>
                <a:close/>
                <a:moveTo>
                  <a:pt x="170237" y="180842"/>
                </a:moveTo>
                <a:lnTo>
                  <a:pt x="484800" y="180842"/>
                </a:lnTo>
                <a:cubicBezTo>
                  <a:pt x="498424" y="180842"/>
                  <a:pt x="510113" y="189126"/>
                  <a:pt x="515106" y="200931"/>
                </a:cubicBezTo>
                <a:lnTo>
                  <a:pt x="516543" y="208047"/>
                </a:lnTo>
                <a:lnTo>
                  <a:pt x="503010" y="221624"/>
                </a:lnTo>
                <a:cubicBezTo>
                  <a:pt x="456301" y="263735"/>
                  <a:pt x="367802" y="315904"/>
                  <a:pt x="328487" y="315904"/>
                </a:cubicBezTo>
                <a:cubicBezTo>
                  <a:pt x="289172" y="315904"/>
                  <a:pt x="199840" y="263735"/>
                  <a:pt x="152557" y="221624"/>
                </a:cubicBezTo>
                <a:lnTo>
                  <a:pt x="138553" y="207757"/>
                </a:lnTo>
                <a:lnTo>
                  <a:pt x="139931" y="200931"/>
                </a:lnTo>
                <a:cubicBezTo>
                  <a:pt x="144924" y="189126"/>
                  <a:pt x="156613" y="180842"/>
                  <a:pt x="170237" y="180842"/>
                </a:cubicBezTo>
                <a:close/>
                <a:moveTo>
                  <a:pt x="163711" y="168899"/>
                </a:moveTo>
                <a:cubicBezTo>
                  <a:pt x="146377" y="168899"/>
                  <a:pt x="131503" y="179439"/>
                  <a:pt x="125150" y="194459"/>
                </a:cubicBezTo>
                <a:lnTo>
                  <a:pt x="123885" y="200726"/>
                </a:lnTo>
                <a:lnTo>
                  <a:pt x="122172" y="202963"/>
                </a:lnTo>
                <a:lnTo>
                  <a:pt x="122499" y="207593"/>
                </a:lnTo>
                <a:lnTo>
                  <a:pt x="121861" y="210749"/>
                </a:lnTo>
                <a:lnTo>
                  <a:pt x="121861" y="444287"/>
                </a:lnTo>
                <a:lnTo>
                  <a:pt x="123689" y="453342"/>
                </a:lnTo>
                <a:lnTo>
                  <a:pt x="121861" y="454844"/>
                </a:lnTo>
                <a:lnTo>
                  <a:pt x="123993" y="454844"/>
                </a:lnTo>
                <a:lnTo>
                  <a:pt x="125150" y="460577"/>
                </a:lnTo>
                <a:cubicBezTo>
                  <a:pt x="131503" y="475598"/>
                  <a:pt x="146377" y="486137"/>
                  <a:pt x="163711" y="486137"/>
                </a:cubicBezTo>
                <a:lnTo>
                  <a:pt x="491325" y="486137"/>
                </a:lnTo>
                <a:cubicBezTo>
                  <a:pt x="508660" y="486137"/>
                  <a:pt x="523533" y="475598"/>
                  <a:pt x="529886" y="460577"/>
                </a:cubicBezTo>
                <a:lnTo>
                  <a:pt x="531044" y="454844"/>
                </a:lnTo>
                <a:lnTo>
                  <a:pt x="533175" y="454844"/>
                </a:lnTo>
                <a:lnTo>
                  <a:pt x="531345" y="453355"/>
                </a:lnTo>
                <a:lnTo>
                  <a:pt x="533175" y="444287"/>
                </a:lnTo>
                <a:lnTo>
                  <a:pt x="533175" y="210749"/>
                </a:lnTo>
                <a:lnTo>
                  <a:pt x="532540" y="207600"/>
                </a:lnTo>
                <a:lnTo>
                  <a:pt x="532867" y="202963"/>
                </a:lnTo>
                <a:lnTo>
                  <a:pt x="531151" y="200723"/>
                </a:lnTo>
                <a:lnTo>
                  <a:pt x="529886" y="194459"/>
                </a:lnTo>
                <a:cubicBezTo>
                  <a:pt x="523533" y="179439"/>
                  <a:pt x="508660" y="168899"/>
                  <a:pt x="491325" y="168899"/>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Freeform 35"/>
          <p:cNvSpPr/>
          <p:nvPr/>
        </p:nvSpPr>
        <p:spPr>
          <a:xfrm>
            <a:off x="2361435" y="1505422"/>
            <a:ext cx="548640" cy="548640"/>
          </a:xfrm>
          <a:custGeom>
            <a:avLst/>
            <a:gdLst>
              <a:gd name="connsiteX0" fmla="*/ 314915 w 655036"/>
              <a:gd name="connsiteY0" fmla="*/ 402232 h 655036"/>
              <a:gd name="connsiteX1" fmla="*/ 314915 w 655036"/>
              <a:gd name="connsiteY1" fmla="*/ 418459 h 655036"/>
              <a:gd name="connsiteX2" fmla="*/ 331142 w 655036"/>
              <a:gd name="connsiteY2" fmla="*/ 418459 h 655036"/>
              <a:gd name="connsiteX3" fmla="*/ 331142 w 655036"/>
              <a:gd name="connsiteY3" fmla="*/ 402232 h 655036"/>
              <a:gd name="connsiteX4" fmla="*/ 314915 w 655036"/>
              <a:gd name="connsiteY4" fmla="*/ 402232 h 655036"/>
              <a:gd name="connsiteX5" fmla="*/ 350867 w 655036"/>
              <a:gd name="connsiteY5" fmla="*/ 394526 h 655036"/>
              <a:gd name="connsiteX6" fmla="*/ 350867 w 655036"/>
              <a:gd name="connsiteY6" fmla="*/ 410753 h 655036"/>
              <a:gd name="connsiteX7" fmla="*/ 367095 w 655036"/>
              <a:gd name="connsiteY7" fmla="*/ 410753 h 655036"/>
              <a:gd name="connsiteX8" fmla="*/ 367095 w 655036"/>
              <a:gd name="connsiteY8" fmla="*/ 394526 h 655036"/>
              <a:gd name="connsiteX9" fmla="*/ 350867 w 655036"/>
              <a:gd name="connsiteY9" fmla="*/ 394526 h 655036"/>
              <a:gd name="connsiteX10" fmla="*/ 291800 w 655036"/>
              <a:gd name="connsiteY10" fmla="*/ 379117 h 655036"/>
              <a:gd name="connsiteX11" fmla="*/ 291800 w 655036"/>
              <a:gd name="connsiteY11" fmla="*/ 395344 h 655036"/>
              <a:gd name="connsiteX12" fmla="*/ 308027 w 655036"/>
              <a:gd name="connsiteY12" fmla="*/ 395344 h 655036"/>
              <a:gd name="connsiteX13" fmla="*/ 308027 w 655036"/>
              <a:gd name="connsiteY13" fmla="*/ 379117 h 655036"/>
              <a:gd name="connsiteX14" fmla="*/ 291800 w 655036"/>
              <a:gd name="connsiteY14" fmla="*/ 379117 h 655036"/>
              <a:gd name="connsiteX15" fmla="*/ 327752 w 655036"/>
              <a:gd name="connsiteY15" fmla="*/ 371411 h 655036"/>
              <a:gd name="connsiteX16" fmla="*/ 327752 w 655036"/>
              <a:gd name="connsiteY16" fmla="*/ 387638 h 655036"/>
              <a:gd name="connsiteX17" fmla="*/ 343979 w 655036"/>
              <a:gd name="connsiteY17" fmla="*/ 387638 h 655036"/>
              <a:gd name="connsiteX18" fmla="*/ 343979 w 655036"/>
              <a:gd name="connsiteY18" fmla="*/ 371411 h 655036"/>
              <a:gd name="connsiteX19" fmla="*/ 327752 w 655036"/>
              <a:gd name="connsiteY19" fmla="*/ 371411 h 655036"/>
              <a:gd name="connsiteX20" fmla="*/ 358574 w 655036"/>
              <a:gd name="connsiteY20" fmla="*/ 358573 h 655036"/>
              <a:gd name="connsiteX21" fmla="*/ 358574 w 655036"/>
              <a:gd name="connsiteY21" fmla="*/ 374800 h 655036"/>
              <a:gd name="connsiteX22" fmla="*/ 374801 w 655036"/>
              <a:gd name="connsiteY22" fmla="*/ 374800 h 655036"/>
              <a:gd name="connsiteX23" fmla="*/ 374801 w 655036"/>
              <a:gd name="connsiteY23" fmla="*/ 358573 h 655036"/>
              <a:gd name="connsiteX24" fmla="*/ 358574 w 655036"/>
              <a:gd name="connsiteY24" fmla="*/ 358573 h 655036"/>
              <a:gd name="connsiteX25" fmla="*/ 268685 w 655036"/>
              <a:gd name="connsiteY25" fmla="*/ 356002 h 655036"/>
              <a:gd name="connsiteX26" fmla="*/ 268685 w 655036"/>
              <a:gd name="connsiteY26" fmla="*/ 372229 h 655036"/>
              <a:gd name="connsiteX27" fmla="*/ 284912 w 655036"/>
              <a:gd name="connsiteY27" fmla="*/ 372229 h 655036"/>
              <a:gd name="connsiteX28" fmla="*/ 284912 w 655036"/>
              <a:gd name="connsiteY28" fmla="*/ 356002 h 655036"/>
              <a:gd name="connsiteX29" fmla="*/ 268685 w 655036"/>
              <a:gd name="connsiteY29" fmla="*/ 356002 h 655036"/>
              <a:gd name="connsiteX30" fmla="*/ 394526 w 655036"/>
              <a:gd name="connsiteY30" fmla="*/ 350867 h 655036"/>
              <a:gd name="connsiteX31" fmla="*/ 394526 w 655036"/>
              <a:gd name="connsiteY31" fmla="*/ 367094 h 655036"/>
              <a:gd name="connsiteX32" fmla="*/ 410753 w 655036"/>
              <a:gd name="connsiteY32" fmla="*/ 367094 h 655036"/>
              <a:gd name="connsiteX33" fmla="*/ 410753 w 655036"/>
              <a:gd name="connsiteY33" fmla="*/ 350867 h 655036"/>
              <a:gd name="connsiteX34" fmla="*/ 394526 w 655036"/>
              <a:gd name="connsiteY34" fmla="*/ 350867 h 655036"/>
              <a:gd name="connsiteX35" fmla="*/ 304637 w 655036"/>
              <a:gd name="connsiteY35" fmla="*/ 348296 h 655036"/>
              <a:gd name="connsiteX36" fmla="*/ 304637 w 655036"/>
              <a:gd name="connsiteY36" fmla="*/ 364523 h 655036"/>
              <a:gd name="connsiteX37" fmla="*/ 320864 w 655036"/>
              <a:gd name="connsiteY37" fmla="*/ 364523 h 655036"/>
              <a:gd name="connsiteX38" fmla="*/ 320864 w 655036"/>
              <a:gd name="connsiteY38" fmla="*/ 348296 h 655036"/>
              <a:gd name="connsiteX39" fmla="*/ 304637 w 655036"/>
              <a:gd name="connsiteY39" fmla="*/ 348296 h 655036"/>
              <a:gd name="connsiteX40" fmla="*/ 335459 w 655036"/>
              <a:gd name="connsiteY40" fmla="*/ 335458 h 655036"/>
              <a:gd name="connsiteX41" fmla="*/ 335459 w 655036"/>
              <a:gd name="connsiteY41" fmla="*/ 351685 h 655036"/>
              <a:gd name="connsiteX42" fmla="*/ 351686 w 655036"/>
              <a:gd name="connsiteY42" fmla="*/ 351685 h 655036"/>
              <a:gd name="connsiteX43" fmla="*/ 351686 w 655036"/>
              <a:gd name="connsiteY43" fmla="*/ 335458 h 655036"/>
              <a:gd name="connsiteX44" fmla="*/ 335459 w 655036"/>
              <a:gd name="connsiteY44" fmla="*/ 335458 h 655036"/>
              <a:gd name="connsiteX45" fmla="*/ 245570 w 655036"/>
              <a:gd name="connsiteY45" fmla="*/ 332887 h 655036"/>
              <a:gd name="connsiteX46" fmla="*/ 245570 w 655036"/>
              <a:gd name="connsiteY46" fmla="*/ 349114 h 655036"/>
              <a:gd name="connsiteX47" fmla="*/ 261797 w 655036"/>
              <a:gd name="connsiteY47" fmla="*/ 349114 h 655036"/>
              <a:gd name="connsiteX48" fmla="*/ 261797 w 655036"/>
              <a:gd name="connsiteY48" fmla="*/ 332887 h 655036"/>
              <a:gd name="connsiteX49" fmla="*/ 245570 w 655036"/>
              <a:gd name="connsiteY49" fmla="*/ 332887 h 655036"/>
              <a:gd name="connsiteX50" fmla="*/ 371411 w 655036"/>
              <a:gd name="connsiteY50" fmla="*/ 327752 h 655036"/>
              <a:gd name="connsiteX51" fmla="*/ 371411 w 655036"/>
              <a:gd name="connsiteY51" fmla="*/ 343979 h 655036"/>
              <a:gd name="connsiteX52" fmla="*/ 387638 w 655036"/>
              <a:gd name="connsiteY52" fmla="*/ 343979 h 655036"/>
              <a:gd name="connsiteX53" fmla="*/ 387638 w 655036"/>
              <a:gd name="connsiteY53" fmla="*/ 327752 h 655036"/>
              <a:gd name="connsiteX54" fmla="*/ 371411 w 655036"/>
              <a:gd name="connsiteY54" fmla="*/ 327752 h 655036"/>
              <a:gd name="connsiteX55" fmla="*/ 281522 w 655036"/>
              <a:gd name="connsiteY55" fmla="*/ 325180 h 655036"/>
              <a:gd name="connsiteX56" fmla="*/ 281522 w 655036"/>
              <a:gd name="connsiteY56" fmla="*/ 341408 h 655036"/>
              <a:gd name="connsiteX57" fmla="*/ 297749 w 655036"/>
              <a:gd name="connsiteY57" fmla="*/ 341408 h 655036"/>
              <a:gd name="connsiteX58" fmla="*/ 297749 w 655036"/>
              <a:gd name="connsiteY58" fmla="*/ 325181 h 655036"/>
              <a:gd name="connsiteX59" fmla="*/ 281522 w 655036"/>
              <a:gd name="connsiteY59" fmla="*/ 325180 h 655036"/>
              <a:gd name="connsiteX60" fmla="*/ 402233 w 655036"/>
              <a:gd name="connsiteY60" fmla="*/ 314914 h 655036"/>
              <a:gd name="connsiteX61" fmla="*/ 402233 w 655036"/>
              <a:gd name="connsiteY61" fmla="*/ 331141 h 655036"/>
              <a:gd name="connsiteX62" fmla="*/ 418460 w 655036"/>
              <a:gd name="connsiteY62" fmla="*/ 331141 h 655036"/>
              <a:gd name="connsiteX63" fmla="*/ 418460 w 655036"/>
              <a:gd name="connsiteY63" fmla="*/ 314914 h 655036"/>
              <a:gd name="connsiteX64" fmla="*/ 402233 w 655036"/>
              <a:gd name="connsiteY64" fmla="*/ 314914 h 655036"/>
              <a:gd name="connsiteX65" fmla="*/ 312344 w 655036"/>
              <a:gd name="connsiteY65" fmla="*/ 312343 h 655036"/>
              <a:gd name="connsiteX66" fmla="*/ 312344 w 655036"/>
              <a:gd name="connsiteY66" fmla="*/ 328570 h 655036"/>
              <a:gd name="connsiteX67" fmla="*/ 328571 w 655036"/>
              <a:gd name="connsiteY67" fmla="*/ 328570 h 655036"/>
              <a:gd name="connsiteX68" fmla="*/ 328571 w 655036"/>
              <a:gd name="connsiteY68" fmla="*/ 312343 h 655036"/>
              <a:gd name="connsiteX69" fmla="*/ 312344 w 655036"/>
              <a:gd name="connsiteY69" fmla="*/ 312343 h 655036"/>
              <a:gd name="connsiteX70" fmla="*/ 222455 w 655036"/>
              <a:gd name="connsiteY70" fmla="*/ 309772 h 655036"/>
              <a:gd name="connsiteX71" fmla="*/ 222455 w 655036"/>
              <a:gd name="connsiteY71" fmla="*/ 325999 h 655036"/>
              <a:gd name="connsiteX72" fmla="*/ 238682 w 655036"/>
              <a:gd name="connsiteY72" fmla="*/ 325999 h 655036"/>
              <a:gd name="connsiteX73" fmla="*/ 238682 w 655036"/>
              <a:gd name="connsiteY73" fmla="*/ 309772 h 655036"/>
              <a:gd name="connsiteX74" fmla="*/ 222455 w 655036"/>
              <a:gd name="connsiteY74" fmla="*/ 309772 h 655036"/>
              <a:gd name="connsiteX75" fmla="*/ 348296 w 655036"/>
              <a:gd name="connsiteY75" fmla="*/ 304637 h 655036"/>
              <a:gd name="connsiteX76" fmla="*/ 348296 w 655036"/>
              <a:gd name="connsiteY76" fmla="*/ 320864 h 655036"/>
              <a:gd name="connsiteX77" fmla="*/ 364523 w 655036"/>
              <a:gd name="connsiteY77" fmla="*/ 320864 h 655036"/>
              <a:gd name="connsiteX78" fmla="*/ 364523 w 655036"/>
              <a:gd name="connsiteY78" fmla="*/ 304637 h 655036"/>
              <a:gd name="connsiteX79" fmla="*/ 348296 w 655036"/>
              <a:gd name="connsiteY79" fmla="*/ 304637 h 655036"/>
              <a:gd name="connsiteX80" fmla="*/ 258407 w 655036"/>
              <a:gd name="connsiteY80" fmla="*/ 302065 h 655036"/>
              <a:gd name="connsiteX81" fmla="*/ 258407 w 655036"/>
              <a:gd name="connsiteY81" fmla="*/ 318293 h 655036"/>
              <a:gd name="connsiteX82" fmla="*/ 274634 w 655036"/>
              <a:gd name="connsiteY82" fmla="*/ 318293 h 655036"/>
              <a:gd name="connsiteX83" fmla="*/ 274634 w 655036"/>
              <a:gd name="connsiteY83" fmla="*/ 302065 h 655036"/>
              <a:gd name="connsiteX84" fmla="*/ 258407 w 655036"/>
              <a:gd name="connsiteY84" fmla="*/ 302065 h 655036"/>
              <a:gd name="connsiteX85" fmla="*/ 379118 w 655036"/>
              <a:gd name="connsiteY85" fmla="*/ 291799 h 655036"/>
              <a:gd name="connsiteX86" fmla="*/ 379118 w 655036"/>
              <a:gd name="connsiteY86" fmla="*/ 308026 h 655036"/>
              <a:gd name="connsiteX87" fmla="*/ 395345 w 655036"/>
              <a:gd name="connsiteY87" fmla="*/ 308026 h 655036"/>
              <a:gd name="connsiteX88" fmla="*/ 395345 w 655036"/>
              <a:gd name="connsiteY88" fmla="*/ 291799 h 655036"/>
              <a:gd name="connsiteX89" fmla="*/ 379118 w 655036"/>
              <a:gd name="connsiteY89" fmla="*/ 291799 h 655036"/>
              <a:gd name="connsiteX90" fmla="*/ 289229 w 655036"/>
              <a:gd name="connsiteY90" fmla="*/ 289228 h 655036"/>
              <a:gd name="connsiteX91" fmla="*/ 289229 w 655036"/>
              <a:gd name="connsiteY91" fmla="*/ 305455 h 655036"/>
              <a:gd name="connsiteX92" fmla="*/ 305456 w 655036"/>
              <a:gd name="connsiteY92" fmla="*/ 305455 h 655036"/>
              <a:gd name="connsiteX93" fmla="*/ 305456 w 655036"/>
              <a:gd name="connsiteY93" fmla="*/ 289228 h 655036"/>
              <a:gd name="connsiteX94" fmla="*/ 289229 w 655036"/>
              <a:gd name="connsiteY94" fmla="*/ 289228 h 655036"/>
              <a:gd name="connsiteX95" fmla="*/ 325181 w 655036"/>
              <a:gd name="connsiteY95" fmla="*/ 281522 h 655036"/>
              <a:gd name="connsiteX96" fmla="*/ 325181 w 655036"/>
              <a:gd name="connsiteY96" fmla="*/ 297749 h 655036"/>
              <a:gd name="connsiteX97" fmla="*/ 341408 w 655036"/>
              <a:gd name="connsiteY97" fmla="*/ 297749 h 655036"/>
              <a:gd name="connsiteX98" fmla="*/ 341408 w 655036"/>
              <a:gd name="connsiteY98" fmla="*/ 281522 h 655036"/>
              <a:gd name="connsiteX99" fmla="*/ 325181 w 655036"/>
              <a:gd name="connsiteY99" fmla="*/ 281522 h 655036"/>
              <a:gd name="connsiteX100" fmla="*/ 356002 w 655036"/>
              <a:gd name="connsiteY100" fmla="*/ 268684 h 655036"/>
              <a:gd name="connsiteX101" fmla="*/ 356002 w 655036"/>
              <a:gd name="connsiteY101" fmla="*/ 284911 h 655036"/>
              <a:gd name="connsiteX102" fmla="*/ 372230 w 655036"/>
              <a:gd name="connsiteY102" fmla="*/ 284911 h 655036"/>
              <a:gd name="connsiteX103" fmla="*/ 372230 w 655036"/>
              <a:gd name="connsiteY103" fmla="*/ 268684 h 655036"/>
              <a:gd name="connsiteX104" fmla="*/ 356002 w 655036"/>
              <a:gd name="connsiteY104" fmla="*/ 268684 h 655036"/>
              <a:gd name="connsiteX105" fmla="*/ 266114 w 655036"/>
              <a:gd name="connsiteY105" fmla="*/ 266113 h 655036"/>
              <a:gd name="connsiteX106" fmla="*/ 266114 w 655036"/>
              <a:gd name="connsiteY106" fmla="*/ 282340 h 655036"/>
              <a:gd name="connsiteX107" fmla="*/ 282341 w 655036"/>
              <a:gd name="connsiteY107" fmla="*/ 282340 h 655036"/>
              <a:gd name="connsiteX108" fmla="*/ 282341 w 655036"/>
              <a:gd name="connsiteY108" fmla="*/ 266113 h 655036"/>
              <a:gd name="connsiteX109" fmla="*/ 266114 w 655036"/>
              <a:gd name="connsiteY109" fmla="*/ 266113 h 655036"/>
              <a:gd name="connsiteX110" fmla="*/ 302066 w 655036"/>
              <a:gd name="connsiteY110" fmla="*/ 258407 h 655036"/>
              <a:gd name="connsiteX111" fmla="*/ 302066 w 655036"/>
              <a:gd name="connsiteY111" fmla="*/ 274634 h 655036"/>
              <a:gd name="connsiteX112" fmla="*/ 318293 w 655036"/>
              <a:gd name="connsiteY112" fmla="*/ 274634 h 655036"/>
              <a:gd name="connsiteX113" fmla="*/ 318293 w 655036"/>
              <a:gd name="connsiteY113" fmla="*/ 258407 h 655036"/>
              <a:gd name="connsiteX114" fmla="*/ 302066 w 655036"/>
              <a:gd name="connsiteY114" fmla="*/ 258407 h 655036"/>
              <a:gd name="connsiteX115" fmla="*/ 332887 w 655036"/>
              <a:gd name="connsiteY115" fmla="*/ 245569 h 655036"/>
              <a:gd name="connsiteX116" fmla="*/ 332887 w 655036"/>
              <a:gd name="connsiteY116" fmla="*/ 261796 h 655036"/>
              <a:gd name="connsiteX117" fmla="*/ 349115 w 655036"/>
              <a:gd name="connsiteY117" fmla="*/ 261796 h 655036"/>
              <a:gd name="connsiteX118" fmla="*/ 349114 w 655036"/>
              <a:gd name="connsiteY118" fmla="*/ 245569 h 655036"/>
              <a:gd name="connsiteX119" fmla="*/ 332887 w 655036"/>
              <a:gd name="connsiteY119" fmla="*/ 245569 h 655036"/>
              <a:gd name="connsiteX120" fmla="*/ 309772 w 655036"/>
              <a:gd name="connsiteY120" fmla="*/ 222454 h 655036"/>
              <a:gd name="connsiteX121" fmla="*/ 309772 w 655036"/>
              <a:gd name="connsiteY121" fmla="*/ 238681 h 655036"/>
              <a:gd name="connsiteX122" fmla="*/ 325999 w 655036"/>
              <a:gd name="connsiteY122" fmla="*/ 238681 h 655036"/>
              <a:gd name="connsiteX123" fmla="*/ 325999 w 655036"/>
              <a:gd name="connsiteY123" fmla="*/ 222454 h 655036"/>
              <a:gd name="connsiteX124" fmla="*/ 309772 w 655036"/>
              <a:gd name="connsiteY124" fmla="*/ 222454 h 655036"/>
              <a:gd name="connsiteX125" fmla="*/ 321816 w 655036"/>
              <a:gd name="connsiteY125" fmla="*/ 202274 h 655036"/>
              <a:gd name="connsiteX126" fmla="*/ 452701 w 655036"/>
              <a:gd name="connsiteY126" fmla="*/ 333160 h 655036"/>
              <a:gd name="connsiteX127" fmla="*/ 333161 w 655036"/>
              <a:gd name="connsiteY127" fmla="*/ 452700 h 655036"/>
              <a:gd name="connsiteX128" fmla="*/ 202275 w 655036"/>
              <a:gd name="connsiteY128" fmla="*/ 321815 h 655036"/>
              <a:gd name="connsiteX129" fmla="*/ 187813 w 655036"/>
              <a:gd name="connsiteY129" fmla="*/ 104527 h 655036"/>
              <a:gd name="connsiteX130" fmla="*/ 161848 w 655036"/>
              <a:gd name="connsiteY130" fmla="*/ 110882 h 655036"/>
              <a:gd name="connsiteX131" fmla="*/ 131221 w 655036"/>
              <a:gd name="connsiteY131" fmla="*/ 131220 h 655036"/>
              <a:gd name="connsiteX132" fmla="*/ 110883 w 655036"/>
              <a:gd name="connsiteY132" fmla="*/ 161847 h 655036"/>
              <a:gd name="connsiteX133" fmla="*/ 131221 w 655036"/>
              <a:gd name="connsiteY133" fmla="*/ 262154 h 655036"/>
              <a:gd name="connsiteX134" fmla="*/ 392883 w 655036"/>
              <a:gd name="connsiteY134" fmla="*/ 523816 h 655036"/>
              <a:gd name="connsiteX135" fmla="*/ 523817 w 655036"/>
              <a:gd name="connsiteY135" fmla="*/ 523816 h 655036"/>
              <a:gd name="connsiteX136" fmla="*/ 523817 w 655036"/>
              <a:gd name="connsiteY136" fmla="*/ 523816 h 655036"/>
              <a:gd name="connsiteX137" fmla="*/ 523817 w 655036"/>
              <a:gd name="connsiteY137" fmla="*/ 392882 h 655036"/>
              <a:gd name="connsiteX138" fmla="*/ 262154 w 655036"/>
              <a:gd name="connsiteY138" fmla="*/ 131220 h 655036"/>
              <a:gd name="connsiteX139" fmla="*/ 187813 w 655036"/>
              <a:gd name="connsiteY139" fmla="*/ 104527 h 655036"/>
              <a:gd name="connsiteX140" fmla="*/ 327518 w 655036"/>
              <a:gd name="connsiteY140" fmla="*/ 0 h 655036"/>
              <a:gd name="connsiteX141" fmla="*/ 655036 w 655036"/>
              <a:gd name="connsiteY141" fmla="*/ 327518 h 655036"/>
              <a:gd name="connsiteX142" fmla="*/ 327518 w 655036"/>
              <a:gd name="connsiteY142" fmla="*/ 655036 h 655036"/>
              <a:gd name="connsiteX143" fmla="*/ 0 w 655036"/>
              <a:gd name="connsiteY143" fmla="*/ 327518 h 655036"/>
              <a:gd name="connsiteX144" fmla="*/ 327518 w 655036"/>
              <a:gd name="connsiteY144"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55036" h="655036">
                <a:moveTo>
                  <a:pt x="314915" y="402232"/>
                </a:moveTo>
                <a:cubicBezTo>
                  <a:pt x="310434" y="406713"/>
                  <a:pt x="310434" y="413978"/>
                  <a:pt x="314915" y="418459"/>
                </a:cubicBezTo>
                <a:cubicBezTo>
                  <a:pt x="319396" y="422940"/>
                  <a:pt x="326661" y="422940"/>
                  <a:pt x="331142" y="418459"/>
                </a:cubicBezTo>
                <a:cubicBezTo>
                  <a:pt x="335623" y="413978"/>
                  <a:pt x="335623" y="406713"/>
                  <a:pt x="331142" y="402232"/>
                </a:cubicBezTo>
                <a:cubicBezTo>
                  <a:pt x="326661" y="397751"/>
                  <a:pt x="319396" y="397751"/>
                  <a:pt x="314915" y="402232"/>
                </a:cubicBezTo>
                <a:close/>
                <a:moveTo>
                  <a:pt x="350867" y="394526"/>
                </a:moveTo>
                <a:cubicBezTo>
                  <a:pt x="346386" y="399007"/>
                  <a:pt x="346386" y="406272"/>
                  <a:pt x="350867" y="410753"/>
                </a:cubicBezTo>
                <a:cubicBezTo>
                  <a:pt x="355349" y="415234"/>
                  <a:pt x="362614" y="415234"/>
                  <a:pt x="367095" y="410753"/>
                </a:cubicBezTo>
                <a:cubicBezTo>
                  <a:pt x="371576" y="406272"/>
                  <a:pt x="371576" y="399007"/>
                  <a:pt x="367095" y="394526"/>
                </a:cubicBezTo>
                <a:cubicBezTo>
                  <a:pt x="362613" y="390045"/>
                  <a:pt x="355348" y="390045"/>
                  <a:pt x="350867" y="394526"/>
                </a:cubicBezTo>
                <a:close/>
                <a:moveTo>
                  <a:pt x="291800" y="379117"/>
                </a:moveTo>
                <a:cubicBezTo>
                  <a:pt x="287319" y="383598"/>
                  <a:pt x="287319" y="390863"/>
                  <a:pt x="291800" y="395344"/>
                </a:cubicBezTo>
                <a:cubicBezTo>
                  <a:pt x="296281" y="399825"/>
                  <a:pt x="303546" y="399825"/>
                  <a:pt x="308027" y="395344"/>
                </a:cubicBezTo>
                <a:cubicBezTo>
                  <a:pt x="312508" y="390863"/>
                  <a:pt x="312508" y="383598"/>
                  <a:pt x="308027" y="379117"/>
                </a:cubicBezTo>
                <a:cubicBezTo>
                  <a:pt x="303546" y="374636"/>
                  <a:pt x="296281" y="374636"/>
                  <a:pt x="291800" y="379117"/>
                </a:cubicBezTo>
                <a:close/>
                <a:moveTo>
                  <a:pt x="327752" y="371411"/>
                </a:moveTo>
                <a:cubicBezTo>
                  <a:pt x="323271" y="375892"/>
                  <a:pt x="323271" y="383157"/>
                  <a:pt x="327752" y="387638"/>
                </a:cubicBezTo>
                <a:cubicBezTo>
                  <a:pt x="332233" y="392119"/>
                  <a:pt x="339498" y="392119"/>
                  <a:pt x="343979" y="387638"/>
                </a:cubicBezTo>
                <a:cubicBezTo>
                  <a:pt x="348461" y="383157"/>
                  <a:pt x="348461" y="375892"/>
                  <a:pt x="343979" y="371411"/>
                </a:cubicBezTo>
                <a:cubicBezTo>
                  <a:pt x="339498" y="366930"/>
                  <a:pt x="332233" y="366930"/>
                  <a:pt x="327752" y="371411"/>
                </a:cubicBezTo>
                <a:close/>
                <a:moveTo>
                  <a:pt x="358574" y="358573"/>
                </a:moveTo>
                <a:cubicBezTo>
                  <a:pt x="354093" y="363054"/>
                  <a:pt x="354093" y="370319"/>
                  <a:pt x="358574" y="374800"/>
                </a:cubicBezTo>
                <a:cubicBezTo>
                  <a:pt x="363055" y="379281"/>
                  <a:pt x="370320" y="379281"/>
                  <a:pt x="374801" y="374800"/>
                </a:cubicBezTo>
                <a:cubicBezTo>
                  <a:pt x="379282" y="370319"/>
                  <a:pt x="379282" y="363054"/>
                  <a:pt x="374801" y="358573"/>
                </a:cubicBezTo>
                <a:cubicBezTo>
                  <a:pt x="370320" y="354092"/>
                  <a:pt x="363055" y="354092"/>
                  <a:pt x="358574" y="358573"/>
                </a:cubicBezTo>
                <a:close/>
                <a:moveTo>
                  <a:pt x="268685" y="356002"/>
                </a:moveTo>
                <a:cubicBezTo>
                  <a:pt x="264204" y="360483"/>
                  <a:pt x="264204" y="367748"/>
                  <a:pt x="268685" y="372229"/>
                </a:cubicBezTo>
                <a:cubicBezTo>
                  <a:pt x="273166" y="376710"/>
                  <a:pt x="280431" y="376710"/>
                  <a:pt x="284912" y="372229"/>
                </a:cubicBezTo>
                <a:cubicBezTo>
                  <a:pt x="289393" y="367748"/>
                  <a:pt x="289393" y="360483"/>
                  <a:pt x="284912" y="356002"/>
                </a:cubicBezTo>
                <a:cubicBezTo>
                  <a:pt x="280431" y="351521"/>
                  <a:pt x="273166" y="351521"/>
                  <a:pt x="268685" y="356002"/>
                </a:cubicBezTo>
                <a:close/>
                <a:moveTo>
                  <a:pt x="394526" y="350867"/>
                </a:moveTo>
                <a:cubicBezTo>
                  <a:pt x="390045" y="355348"/>
                  <a:pt x="390045" y="362613"/>
                  <a:pt x="394526" y="367094"/>
                </a:cubicBezTo>
                <a:cubicBezTo>
                  <a:pt x="399007" y="371575"/>
                  <a:pt x="406272" y="371575"/>
                  <a:pt x="410753" y="367094"/>
                </a:cubicBezTo>
                <a:cubicBezTo>
                  <a:pt x="415234" y="362613"/>
                  <a:pt x="415234" y="355348"/>
                  <a:pt x="410753" y="350867"/>
                </a:cubicBezTo>
                <a:cubicBezTo>
                  <a:pt x="406272" y="346386"/>
                  <a:pt x="399007" y="346386"/>
                  <a:pt x="394526" y="350867"/>
                </a:cubicBezTo>
                <a:close/>
                <a:moveTo>
                  <a:pt x="304637" y="348296"/>
                </a:moveTo>
                <a:cubicBezTo>
                  <a:pt x="300156" y="352777"/>
                  <a:pt x="300156" y="360042"/>
                  <a:pt x="304637" y="364523"/>
                </a:cubicBezTo>
                <a:cubicBezTo>
                  <a:pt x="309118" y="369004"/>
                  <a:pt x="316383" y="369004"/>
                  <a:pt x="320864" y="364523"/>
                </a:cubicBezTo>
                <a:cubicBezTo>
                  <a:pt x="325345" y="360042"/>
                  <a:pt x="325345" y="352777"/>
                  <a:pt x="320864" y="348296"/>
                </a:cubicBezTo>
                <a:cubicBezTo>
                  <a:pt x="316383" y="343815"/>
                  <a:pt x="309118" y="343814"/>
                  <a:pt x="304637" y="348296"/>
                </a:cubicBezTo>
                <a:close/>
                <a:moveTo>
                  <a:pt x="335459" y="335458"/>
                </a:moveTo>
                <a:cubicBezTo>
                  <a:pt x="330978" y="339939"/>
                  <a:pt x="330978" y="347204"/>
                  <a:pt x="335459" y="351685"/>
                </a:cubicBezTo>
                <a:cubicBezTo>
                  <a:pt x="339940" y="356166"/>
                  <a:pt x="347205" y="356166"/>
                  <a:pt x="351686" y="351685"/>
                </a:cubicBezTo>
                <a:cubicBezTo>
                  <a:pt x="356167" y="347204"/>
                  <a:pt x="356167" y="339939"/>
                  <a:pt x="351686" y="335458"/>
                </a:cubicBezTo>
                <a:cubicBezTo>
                  <a:pt x="347205" y="330977"/>
                  <a:pt x="339940" y="330977"/>
                  <a:pt x="335459" y="335458"/>
                </a:cubicBezTo>
                <a:close/>
                <a:moveTo>
                  <a:pt x="245570" y="332887"/>
                </a:moveTo>
                <a:cubicBezTo>
                  <a:pt x="241089" y="337368"/>
                  <a:pt x="241089" y="344633"/>
                  <a:pt x="245570" y="349114"/>
                </a:cubicBezTo>
                <a:cubicBezTo>
                  <a:pt x="250051" y="353595"/>
                  <a:pt x="257316" y="353595"/>
                  <a:pt x="261797" y="349114"/>
                </a:cubicBezTo>
                <a:cubicBezTo>
                  <a:pt x="266278" y="344633"/>
                  <a:pt x="266278" y="337368"/>
                  <a:pt x="261797" y="332887"/>
                </a:cubicBezTo>
                <a:cubicBezTo>
                  <a:pt x="257316" y="328406"/>
                  <a:pt x="250051" y="328406"/>
                  <a:pt x="245570" y="332887"/>
                </a:cubicBezTo>
                <a:close/>
                <a:moveTo>
                  <a:pt x="371411" y="327752"/>
                </a:moveTo>
                <a:cubicBezTo>
                  <a:pt x="366930" y="332233"/>
                  <a:pt x="366930" y="339498"/>
                  <a:pt x="371411" y="343979"/>
                </a:cubicBezTo>
                <a:cubicBezTo>
                  <a:pt x="375892" y="348460"/>
                  <a:pt x="383157" y="348460"/>
                  <a:pt x="387638" y="343979"/>
                </a:cubicBezTo>
                <a:cubicBezTo>
                  <a:pt x="392119" y="339498"/>
                  <a:pt x="392119" y="332233"/>
                  <a:pt x="387638" y="327752"/>
                </a:cubicBezTo>
                <a:cubicBezTo>
                  <a:pt x="383157" y="323271"/>
                  <a:pt x="375892" y="323271"/>
                  <a:pt x="371411" y="327752"/>
                </a:cubicBezTo>
                <a:close/>
                <a:moveTo>
                  <a:pt x="281522" y="325180"/>
                </a:moveTo>
                <a:cubicBezTo>
                  <a:pt x="277041" y="329662"/>
                  <a:pt x="277041" y="336927"/>
                  <a:pt x="281522" y="341408"/>
                </a:cubicBezTo>
                <a:cubicBezTo>
                  <a:pt x="286003" y="345889"/>
                  <a:pt x="293268" y="345889"/>
                  <a:pt x="297749" y="341408"/>
                </a:cubicBezTo>
                <a:cubicBezTo>
                  <a:pt x="302230" y="336927"/>
                  <a:pt x="302230" y="329662"/>
                  <a:pt x="297749" y="325181"/>
                </a:cubicBezTo>
                <a:cubicBezTo>
                  <a:pt x="293268" y="320699"/>
                  <a:pt x="286003" y="320699"/>
                  <a:pt x="281522" y="325180"/>
                </a:cubicBezTo>
                <a:close/>
                <a:moveTo>
                  <a:pt x="402233" y="314914"/>
                </a:moveTo>
                <a:cubicBezTo>
                  <a:pt x="397752" y="319395"/>
                  <a:pt x="397752" y="326660"/>
                  <a:pt x="402233" y="331141"/>
                </a:cubicBezTo>
                <a:cubicBezTo>
                  <a:pt x="406714" y="335622"/>
                  <a:pt x="413979" y="335622"/>
                  <a:pt x="418460" y="331141"/>
                </a:cubicBezTo>
                <a:cubicBezTo>
                  <a:pt x="422941" y="326660"/>
                  <a:pt x="422941" y="319395"/>
                  <a:pt x="418460" y="314914"/>
                </a:cubicBezTo>
                <a:cubicBezTo>
                  <a:pt x="413979" y="310433"/>
                  <a:pt x="406714" y="310433"/>
                  <a:pt x="402233" y="314914"/>
                </a:cubicBezTo>
                <a:close/>
                <a:moveTo>
                  <a:pt x="312344" y="312343"/>
                </a:moveTo>
                <a:cubicBezTo>
                  <a:pt x="307863" y="316824"/>
                  <a:pt x="307863" y="324089"/>
                  <a:pt x="312344" y="328570"/>
                </a:cubicBezTo>
                <a:cubicBezTo>
                  <a:pt x="316825" y="333051"/>
                  <a:pt x="324090" y="333051"/>
                  <a:pt x="328571" y="328570"/>
                </a:cubicBezTo>
                <a:cubicBezTo>
                  <a:pt x="333052" y="324089"/>
                  <a:pt x="333052" y="316824"/>
                  <a:pt x="328571" y="312343"/>
                </a:cubicBezTo>
                <a:cubicBezTo>
                  <a:pt x="324090" y="307862"/>
                  <a:pt x="316825" y="307862"/>
                  <a:pt x="312344" y="312343"/>
                </a:cubicBezTo>
                <a:close/>
                <a:moveTo>
                  <a:pt x="222455" y="309772"/>
                </a:moveTo>
                <a:cubicBezTo>
                  <a:pt x="217974" y="314253"/>
                  <a:pt x="217974" y="321518"/>
                  <a:pt x="222455" y="325999"/>
                </a:cubicBezTo>
                <a:cubicBezTo>
                  <a:pt x="226936" y="330480"/>
                  <a:pt x="234201" y="330480"/>
                  <a:pt x="238682" y="325999"/>
                </a:cubicBezTo>
                <a:cubicBezTo>
                  <a:pt x="243163" y="321518"/>
                  <a:pt x="243163" y="314253"/>
                  <a:pt x="238682" y="309772"/>
                </a:cubicBezTo>
                <a:cubicBezTo>
                  <a:pt x="234201" y="305291"/>
                  <a:pt x="226936" y="305291"/>
                  <a:pt x="222455" y="309772"/>
                </a:cubicBezTo>
                <a:close/>
                <a:moveTo>
                  <a:pt x="348296" y="304637"/>
                </a:moveTo>
                <a:cubicBezTo>
                  <a:pt x="343815" y="309118"/>
                  <a:pt x="343815" y="316383"/>
                  <a:pt x="348296" y="320864"/>
                </a:cubicBezTo>
                <a:cubicBezTo>
                  <a:pt x="352777" y="325345"/>
                  <a:pt x="360042" y="325345"/>
                  <a:pt x="364523" y="320864"/>
                </a:cubicBezTo>
                <a:cubicBezTo>
                  <a:pt x="369004" y="316383"/>
                  <a:pt x="369004" y="309118"/>
                  <a:pt x="364523" y="304637"/>
                </a:cubicBezTo>
                <a:cubicBezTo>
                  <a:pt x="360042" y="300156"/>
                  <a:pt x="352777" y="300156"/>
                  <a:pt x="348296" y="304637"/>
                </a:cubicBezTo>
                <a:close/>
                <a:moveTo>
                  <a:pt x="258407" y="302065"/>
                </a:moveTo>
                <a:cubicBezTo>
                  <a:pt x="253926" y="306546"/>
                  <a:pt x="253926" y="313811"/>
                  <a:pt x="258407" y="318293"/>
                </a:cubicBezTo>
                <a:cubicBezTo>
                  <a:pt x="262888" y="322774"/>
                  <a:pt x="270153" y="322774"/>
                  <a:pt x="274634" y="318293"/>
                </a:cubicBezTo>
                <a:cubicBezTo>
                  <a:pt x="279115" y="313811"/>
                  <a:pt x="279115" y="306547"/>
                  <a:pt x="274634" y="302065"/>
                </a:cubicBezTo>
                <a:cubicBezTo>
                  <a:pt x="270153" y="297584"/>
                  <a:pt x="262888" y="297584"/>
                  <a:pt x="258407" y="302065"/>
                </a:cubicBezTo>
                <a:close/>
                <a:moveTo>
                  <a:pt x="379118" y="291799"/>
                </a:moveTo>
                <a:cubicBezTo>
                  <a:pt x="374636" y="296280"/>
                  <a:pt x="374637" y="303545"/>
                  <a:pt x="379118" y="308026"/>
                </a:cubicBezTo>
                <a:cubicBezTo>
                  <a:pt x="383599" y="312507"/>
                  <a:pt x="390864" y="312507"/>
                  <a:pt x="395345" y="308026"/>
                </a:cubicBezTo>
                <a:cubicBezTo>
                  <a:pt x="399826" y="303545"/>
                  <a:pt x="399826" y="296280"/>
                  <a:pt x="395345" y="291799"/>
                </a:cubicBezTo>
                <a:cubicBezTo>
                  <a:pt x="390864" y="287318"/>
                  <a:pt x="383599" y="287318"/>
                  <a:pt x="379118" y="291799"/>
                </a:cubicBezTo>
                <a:close/>
                <a:moveTo>
                  <a:pt x="289229" y="289228"/>
                </a:moveTo>
                <a:cubicBezTo>
                  <a:pt x="284748" y="293709"/>
                  <a:pt x="284748" y="300974"/>
                  <a:pt x="289229" y="305455"/>
                </a:cubicBezTo>
                <a:cubicBezTo>
                  <a:pt x="293710" y="309936"/>
                  <a:pt x="300975" y="309936"/>
                  <a:pt x="305456" y="305455"/>
                </a:cubicBezTo>
                <a:cubicBezTo>
                  <a:pt x="309937" y="300974"/>
                  <a:pt x="309937" y="293709"/>
                  <a:pt x="305456" y="289228"/>
                </a:cubicBezTo>
                <a:cubicBezTo>
                  <a:pt x="300975" y="284747"/>
                  <a:pt x="293710" y="284747"/>
                  <a:pt x="289229" y="289228"/>
                </a:cubicBezTo>
                <a:close/>
                <a:moveTo>
                  <a:pt x="325181" y="281522"/>
                </a:moveTo>
                <a:cubicBezTo>
                  <a:pt x="320700" y="286003"/>
                  <a:pt x="320700" y="293268"/>
                  <a:pt x="325181" y="297749"/>
                </a:cubicBezTo>
                <a:cubicBezTo>
                  <a:pt x="329662" y="302230"/>
                  <a:pt x="336927" y="302230"/>
                  <a:pt x="341408" y="297749"/>
                </a:cubicBezTo>
                <a:cubicBezTo>
                  <a:pt x="345889" y="293268"/>
                  <a:pt x="345889" y="286003"/>
                  <a:pt x="341408" y="281522"/>
                </a:cubicBezTo>
                <a:cubicBezTo>
                  <a:pt x="336927" y="277041"/>
                  <a:pt x="329662" y="277041"/>
                  <a:pt x="325181" y="281522"/>
                </a:cubicBezTo>
                <a:close/>
                <a:moveTo>
                  <a:pt x="356002" y="268684"/>
                </a:moveTo>
                <a:cubicBezTo>
                  <a:pt x="351521" y="273165"/>
                  <a:pt x="351521" y="280430"/>
                  <a:pt x="356002" y="284911"/>
                </a:cubicBezTo>
                <a:cubicBezTo>
                  <a:pt x="360484" y="289392"/>
                  <a:pt x="367749" y="289392"/>
                  <a:pt x="372230" y="284911"/>
                </a:cubicBezTo>
                <a:cubicBezTo>
                  <a:pt x="376711" y="280430"/>
                  <a:pt x="376711" y="273165"/>
                  <a:pt x="372230" y="268684"/>
                </a:cubicBezTo>
                <a:cubicBezTo>
                  <a:pt x="367748" y="264203"/>
                  <a:pt x="360484" y="264203"/>
                  <a:pt x="356002" y="268684"/>
                </a:cubicBezTo>
                <a:close/>
                <a:moveTo>
                  <a:pt x="266114" y="266113"/>
                </a:moveTo>
                <a:cubicBezTo>
                  <a:pt x="261632" y="270594"/>
                  <a:pt x="261632" y="277859"/>
                  <a:pt x="266114" y="282340"/>
                </a:cubicBezTo>
                <a:cubicBezTo>
                  <a:pt x="270595" y="286821"/>
                  <a:pt x="277860" y="286821"/>
                  <a:pt x="282341" y="282340"/>
                </a:cubicBezTo>
                <a:cubicBezTo>
                  <a:pt x="286822" y="277859"/>
                  <a:pt x="286822" y="270594"/>
                  <a:pt x="282341" y="266113"/>
                </a:cubicBezTo>
                <a:cubicBezTo>
                  <a:pt x="277860" y="261632"/>
                  <a:pt x="270595" y="261632"/>
                  <a:pt x="266114" y="266113"/>
                </a:cubicBezTo>
                <a:close/>
                <a:moveTo>
                  <a:pt x="302066" y="258407"/>
                </a:moveTo>
                <a:cubicBezTo>
                  <a:pt x="297585" y="262888"/>
                  <a:pt x="297585" y="270153"/>
                  <a:pt x="302066" y="274634"/>
                </a:cubicBezTo>
                <a:cubicBezTo>
                  <a:pt x="306547" y="279115"/>
                  <a:pt x="313812" y="279115"/>
                  <a:pt x="318293" y="274634"/>
                </a:cubicBezTo>
                <a:cubicBezTo>
                  <a:pt x="322774" y="270153"/>
                  <a:pt x="322774" y="262888"/>
                  <a:pt x="318293" y="258407"/>
                </a:cubicBezTo>
                <a:cubicBezTo>
                  <a:pt x="313812" y="253926"/>
                  <a:pt x="306547" y="253926"/>
                  <a:pt x="302066" y="258407"/>
                </a:cubicBezTo>
                <a:close/>
                <a:moveTo>
                  <a:pt x="332887" y="245569"/>
                </a:moveTo>
                <a:cubicBezTo>
                  <a:pt x="328406" y="250050"/>
                  <a:pt x="328406" y="257315"/>
                  <a:pt x="332887" y="261796"/>
                </a:cubicBezTo>
                <a:cubicBezTo>
                  <a:pt x="337369" y="266277"/>
                  <a:pt x="344633" y="266277"/>
                  <a:pt x="349115" y="261796"/>
                </a:cubicBezTo>
                <a:cubicBezTo>
                  <a:pt x="353596" y="257315"/>
                  <a:pt x="353596" y="250050"/>
                  <a:pt x="349114" y="245569"/>
                </a:cubicBezTo>
                <a:cubicBezTo>
                  <a:pt x="344633" y="241088"/>
                  <a:pt x="337368" y="241088"/>
                  <a:pt x="332887" y="245569"/>
                </a:cubicBezTo>
                <a:close/>
                <a:moveTo>
                  <a:pt x="309772" y="222454"/>
                </a:moveTo>
                <a:cubicBezTo>
                  <a:pt x="305291" y="226935"/>
                  <a:pt x="305291" y="234200"/>
                  <a:pt x="309772" y="238681"/>
                </a:cubicBezTo>
                <a:cubicBezTo>
                  <a:pt x="314253" y="243162"/>
                  <a:pt x="321518" y="243162"/>
                  <a:pt x="325999" y="238681"/>
                </a:cubicBezTo>
                <a:cubicBezTo>
                  <a:pt x="330481" y="234200"/>
                  <a:pt x="330480" y="226935"/>
                  <a:pt x="325999" y="222454"/>
                </a:cubicBezTo>
                <a:cubicBezTo>
                  <a:pt x="321518" y="217973"/>
                  <a:pt x="314253" y="217973"/>
                  <a:pt x="309772" y="222454"/>
                </a:cubicBezTo>
                <a:close/>
                <a:moveTo>
                  <a:pt x="321816" y="202274"/>
                </a:moveTo>
                <a:lnTo>
                  <a:pt x="452701" y="333160"/>
                </a:lnTo>
                <a:lnTo>
                  <a:pt x="333161" y="452700"/>
                </a:lnTo>
                <a:lnTo>
                  <a:pt x="202275" y="321815"/>
                </a:lnTo>
                <a:close/>
                <a:moveTo>
                  <a:pt x="187813" y="104527"/>
                </a:moveTo>
                <a:cubicBezTo>
                  <a:pt x="178960" y="105374"/>
                  <a:pt x="170207" y="107493"/>
                  <a:pt x="161848" y="110882"/>
                </a:cubicBezTo>
                <a:lnTo>
                  <a:pt x="131221" y="131220"/>
                </a:lnTo>
                <a:lnTo>
                  <a:pt x="110883" y="161847"/>
                </a:lnTo>
                <a:cubicBezTo>
                  <a:pt x="97324" y="195283"/>
                  <a:pt x="104104" y="235036"/>
                  <a:pt x="131221" y="262154"/>
                </a:cubicBezTo>
                <a:lnTo>
                  <a:pt x="392883" y="523816"/>
                </a:lnTo>
                <a:cubicBezTo>
                  <a:pt x="429039" y="559972"/>
                  <a:pt x="487660" y="559972"/>
                  <a:pt x="523817" y="523816"/>
                </a:cubicBezTo>
                <a:lnTo>
                  <a:pt x="523817" y="523816"/>
                </a:lnTo>
                <a:cubicBezTo>
                  <a:pt x="559973" y="487660"/>
                  <a:pt x="559973" y="429039"/>
                  <a:pt x="523817" y="392882"/>
                </a:cubicBezTo>
                <a:lnTo>
                  <a:pt x="262154" y="131220"/>
                </a:lnTo>
                <a:cubicBezTo>
                  <a:pt x="241817" y="110882"/>
                  <a:pt x="214370" y="101984"/>
                  <a:pt x="187813" y="104527"/>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Freeform 36"/>
          <p:cNvSpPr/>
          <p:nvPr/>
        </p:nvSpPr>
        <p:spPr>
          <a:xfrm>
            <a:off x="6769484" y="3212272"/>
            <a:ext cx="548640" cy="548640"/>
          </a:xfrm>
          <a:custGeom>
            <a:avLst/>
            <a:gdLst>
              <a:gd name="connsiteX0" fmla="*/ 118101 w 655036"/>
              <a:gd name="connsiteY0" fmla="*/ 452369 h 655036"/>
              <a:gd name="connsiteX1" fmla="*/ 112996 w 655036"/>
              <a:gd name="connsiteY1" fmla="*/ 454483 h 655036"/>
              <a:gd name="connsiteX2" fmla="*/ 110882 w 655036"/>
              <a:gd name="connsiteY2" fmla="*/ 459588 h 655036"/>
              <a:gd name="connsiteX3" fmla="*/ 112996 w 655036"/>
              <a:gd name="connsiteY3" fmla="*/ 464692 h 655036"/>
              <a:gd name="connsiteX4" fmla="*/ 118101 w 655036"/>
              <a:gd name="connsiteY4" fmla="*/ 466807 h 655036"/>
              <a:gd name="connsiteX5" fmla="*/ 233880 w 655036"/>
              <a:gd name="connsiteY5" fmla="*/ 466807 h 655036"/>
              <a:gd name="connsiteX6" fmla="*/ 209826 w 655036"/>
              <a:gd name="connsiteY6" fmla="*/ 556795 h 655036"/>
              <a:gd name="connsiteX7" fmla="*/ 214936 w 655036"/>
              <a:gd name="connsiteY7" fmla="*/ 565633 h 655036"/>
              <a:gd name="connsiteX8" fmla="*/ 223775 w 655036"/>
              <a:gd name="connsiteY8" fmla="*/ 560523 h 655036"/>
              <a:gd name="connsiteX9" fmla="*/ 248826 w 655036"/>
              <a:gd name="connsiteY9" fmla="*/ 466807 h 655036"/>
              <a:gd name="connsiteX10" fmla="*/ 327671 w 655036"/>
              <a:gd name="connsiteY10" fmla="*/ 466807 h 655036"/>
              <a:gd name="connsiteX11" fmla="*/ 327671 w 655036"/>
              <a:gd name="connsiteY11" fmla="*/ 530466 h 655036"/>
              <a:gd name="connsiteX12" fmla="*/ 334890 w 655036"/>
              <a:gd name="connsiteY12" fmla="*/ 537685 h 655036"/>
              <a:gd name="connsiteX13" fmla="*/ 334890 w 655036"/>
              <a:gd name="connsiteY13" fmla="*/ 537685 h 655036"/>
              <a:gd name="connsiteX14" fmla="*/ 342109 w 655036"/>
              <a:gd name="connsiteY14" fmla="*/ 530466 h 655036"/>
              <a:gd name="connsiteX15" fmla="*/ 342109 w 655036"/>
              <a:gd name="connsiteY15" fmla="*/ 466807 h 655036"/>
              <a:gd name="connsiteX16" fmla="*/ 420955 w 655036"/>
              <a:gd name="connsiteY16" fmla="*/ 466807 h 655036"/>
              <a:gd name="connsiteX17" fmla="*/ 446006 w 655036"/>
              <a:gd name="connsiteY17" fmla="*/ 560523 h 655036"/>
              <a:gd name="connsiteX18" fmla="*/ 454845 w 655036"/>
              <a:gd name="connsiteY18" fmla="*/ 565633 h 655036"/>
              <a:gd name="connsiteX19" fmla="*/ 459955 w 655036"/>
              <a:gd name="connsiteY19" fmla="*/ 556795 h 655036"/>
              <a:gd name="connsiteX20" fmla="*/ 435900 w 655036"/>
              <a:gd name="connsiteY20" fmla="*/ 466807 h 655036"/>
              <a:gd name="connsiteX21" fmla="*/ 551679 w 655036"/>
              <a:gd name="connsiteY21" fmla="*/ 466807 h 655036"/>
              <a:gd name="connsiteX22" fmla="*/ 558899 w 655036"/>
              <a:gd name="connsiteY22" fmla="*/ 459588 h 655036"/>
              <a:gd name="connsiteX23" fmla="*/ 551679 w 655036"/>
              <a:gd name="connsiteY23" fmla="*/ 452369 h 655036"/>
              <a:gd name="connsiteX24" fmla="*/ 408892 w 655036"/>
              <a:gd name="connsiteY24" fmla="*/ 241521 h 655036"/>
              <a:gd name="connsiteX25" fmla="*/ 403977 w 655036"/>
              <a:gd name="connsiteY25" fmla="*/ 244044 h 655036"/>
              <a:gd name="connsiteX26" fmla="*/ 300889 w 655036"/>
              <a:gd name="connsiteY26" fmla="*/ 365481 h 655036"/>
              <a:gd name="connsiteX27" fmla="*/ 251000 w 655036"/>
              <a:gd name="connsiteY27" fmla="*/ 301561 h 655036"/>
              <a:gd name="connsiteX28" fmla="*/ 246192 w 655036"/>
              <a:gd name="connsiteY28" fmla="*/ 298838 h 655036"/>
              <a:gd name="connsiteX29" fmla="*/ 245170 w 655036"/>
              <a:gd name="connsiteY29" fmla="*/ 299121 h 655036"/>
              <a:gd name="connsiteX30" fmla="*/ 243306 w 655036"/>
              <a:gd name="connsiteY30" fmla="*/ 298522 h 655036"/>
              <a:gd name="connsiteX31" fmla="*/ 238391 w 655036"/>
              <a:gd name="connsiteY31" fmla="*/ 301045 h 655036"/>
              <a:gd name="connsiteX32" fmla="*/ 182705 w 655036"/>
              <a:gd name="connsiteY32" fmla="*/ 366643 h 655036"/>
              <a:gd name="connsiteX33" fmla="*/ 182573 w 655036"/>
              <a:gd name="connsiteY33" fmla="*/ 367052 h 655036"/>
              <a:gd name="connsiteX34" fmla="*/ 147488 w 655036"/>
              <a:gd name="connsiteY34" fmla="*/ 367052 h 655036"/>
              <a:gd name="connsiteX35" fmla="*/ 140268 w 655036"/>
              <a:gd name="connsiteY35" fmla="*/ 374272 h 655036"/>
              <a:gd name="connsiteX36" fmla="*/ 140269 w 655036"/>
              <a:gd name="connsiteY36" fmla="*/ 374272 h 655036"/>
              <a:gd name="connsiteX37" fmla="*/ 147488 w 655036"/>
              <a:gd name="connsiteY37" fmla="*/ 381491 h 655036"/>
              <a:gd name="connsiteX38" fmla="*/ 186542 w 655036"/>
              <a:gd name="connsiteY38" fmla="*/ 381491 h 655036"/>
              <a:gd name="connsiteX39" fmla="*/ 191647 w 655036"/>
              <a:gd name="connsiteY39" fmla="*/ 379376 h 655036"/>
              <a:gd name="connsiteX40" fmla="*/ 192872 w 655036"/>
              <a:gd name="connsiteY40" fmla="*/ 376418 h 655036"/>
              <a:gd name="connsiteX41" fmla="*/ 193712 w 655036"/>
              <a:gd name="connsiteY41" fmla="*/ 375987 h 655036"/>
              <a:gd name="connsiteX42" fmla="*/ 244280 w 655036"/>
              <a:gd name="connsiteY42" fmla="*/ 316418 h 655036"/>
              <a:gd name="connsiteX43" fmla="*/ 293683 w 655036"/>
              <a:gd name="connsiteY43" fmla="*/ 379714 h 655036"/>
              <a:gd name="connsiteX44" fmla="*/ 295707 w 655036"/>
              <a:gd name="connsiteY44" fmla="*/ 380861 h 655036"/>
              <a:gd name="connsiteX45" fmla="*/ 296308 w 655036"/>
              <a:gd name="connsiteY45" fmla="*/ 382032 h 655036"/>
              <a:gd name="connsiteX46" fmla="*/ 296309 w 655036"/>
              <a:gd name="connsiteY46" fmla="*/ 382032 h 655036"/>
              <a:gd name="connsiteX47" fmla="*/ 306484 w 655036"/>
              <a:gd name="connsiteY47" fmla="*/ 381200 h 655036"/>
              <a:gd name="connsiteX48" fmla="*/ 409564 w 655036"/>
              <a:gd name="connsiteY48" fmla="*/ 259773 h 655036"/>
              <a:gd name="connsiteX49" fmla="*/ 459461 w 655036"/>
              <a:gd name="connsiteY49" fmla="*/ 323703 h 655036"/>
              <a:gd name="connsiteX50" fmla="*/ 461200 w 655036"/>
              <a:gd name="connsiteY50" fmla="*/ 324688 h 655036"/>
              <a:gd name="connsiteX51" fmla="*/ 461894 w 655036"/>
              <a:gd name="connsiteY51" fmla="*/ 326040 h 655036"/>
              <a:gd name="connsiteX52" fmla="*/ 461895 w 655036"/>
              <a:gd name="connsiteY52" fmla="*/ 326040 h 655036"/>
              <a:gd name="connsiteX53" fmla="*/ 472070 w 655036"/>
              <a:gd name="connsiteY53" fmla="*/ 325209 h 655036"/>
              <a:gd name="connsiteX54" fmla="*/ 527756 w 655036"/>
              <a:gd name="connsiteY54" fmla="*/ 259610 h 655036"/>
              <a:gd name="connsiteX55" fmla="*/ 529448 w 655036"/>
              <a:gd name="connsiteY55" fmla="*/ 254350 h 655036"/>
              <a:gd name="connsiteX56" fmla="*/ 526925 w 655036"/>
              <a:gd name="connsiteY56" fmla="*/ 249435 h 655036"/>
              <a:gd name="connsiteX57" fmla="*/ 521665 w 655036"/>
              <a:gd name="connsiteY57" fmla="*/ 247743 h 655036"/>
              <a:gd name="connsiteX58" fmla="*/ 516749 w 655036"/>
              <a:gd name="connsiteY58" fmla="*/ 250267 h 655036"/>
              <a:gd name="connsiteX59" fmla="*/ 466583 w 655036"/>
              <a:gd name="connsiteY59" fmla="*/ 309361 h 655036"/>
              <a:gd name="connsiteX60" fmla="*/ 416778 w 655036"/>
              <a:gd name="connsiteY60" fmla="*/ 245550 h 655036"/>
              <a:gd name="connsiteX61" fmla="*/ 414768 w 655036"/>
              <a:gd name="connsiteY61" fmla="*/ 244411 h 655036"/>
              <a:gd name="connsiteX62" fmla="*/ 414152 w 655036"/>
              <a:gd name="connsiteY62" fmla="*/ 243212 h 655036"/>
              <a:gd name="connsiteX63" fmla="*/ 137735 w 655036"/>
              <a:gd name="connsiteY63" fmla="*/ 179242 h 655036"/>
              <a:gd name="connsiteX64" fmla="*/ 529868 w 655036"/>
              <a:gd name="connsiteY64" fmla="*/ 179242 h 655036"/>
              <a:gd name="connsiteX65" fmla="*/ 536809 w 655036"/>
              <a:gd name="connsiteY65" fmla="*/ 186184 h 655036"/>
              <a:gd name="connsiteX66" fmla="*/ 536809 w 655036"/>
              <a:gd name="connsiteY66" fmla="*/ 410835 h 655036"/>
              <a:gd name="connsiteX67" fmla="*/ 529868 w 655036"/>
              <a:gd name="connsiteY67" fmla="*/ 417776 h 655036"/>
              <a:gd name="connsiteX68" fmla="*/ 137735 w 655036"/>
              <a:gd name="connsiteY68" fmla="*/ 417776 h 655036"/>
              <a:gd name="connsiteX69" fmla="*/ 130794 w 655036"/>
              <a:gd name="connsiteY69" fmla="*/ 410835 h 655036"/>
              <a:gd name="connsiteX70" fmla="*/ 130794 w 655036"/>
              <a:gd name="connsiteY70" fmla="*/ 186184 h 655036"/>
              <a:gd name="connsiteX71" fmla="*/ 137735 w 655036"/>
              <a:gd name="connsiteY71" fmla="*/ 179242 h 655036"/>
              <a:gd name="connsiteX72" fmla="*/ 333801 w 655036"/>
              <a:gd name="connsiteY72" fmla="*/ 116580 h 655036"/>
              <a:gd name="connsiteX73" fmla="*/ 328696 w 655036"/>
              <a:gd name="connsiteY73" fmla="*/ 118694 h 655036"/>
              <a:gd name="connsiteX74" fmla="*/ 326582 w 655036"/>
              <a:gd name="connsiteY74" fmla="*/ 123799 h 655036"/>
              <a:gd name="connsiteX75" fmla="*/ 326582 w 655036"/>
              <a:gd name="connsiteY75" fmla="*/ 162952 h 655036"/>
              <a:gd name="connsiteX76" fmla="*/ 327880 w 655036"/>
              <a:gd name="connsiteY76" fmla="*/ 166088 h 655036"/>
              <a:gd name="connsiteX77" fmla="*/ 135965 w 655036"/>
              <a:gd name="connsiteY77" fmla="*/ 166088 h 655036"/>
              <a:gd name="connsiteX78" fmla="*/ 117966 w 655036"/>
              <a:gd name="connsiteY78" fmla="*/ 184086 h 655036"/>
              <a:gd name="connsiteX79" fmla="*/ 117966 w 655036"/>
              <a:gd name="connsiteY79" fmla="*/ 412932 h 655036"/>
              <a:gd name="connsiteX80" fmla="*/ 135965 w 655036"/>
              <a:gd name="connsiteY80" fmla="*/ 430931 h 655036"/>
              <a:gd name="connsiteX81" fmla="*/ 531638 w 655036"/>
              <a:gd name="connsiteY81" fmla="*/ 430931 h 655036"/>
              <a:gd name="connsiteX82" fmla="*/ 549636 w 655036"/>
              <a:gd name="connsiteY82" fmla="*/ 412932 h 655036"/>
              <a:gd name="connsiteX83" fmla="*/ 549636 w 655036"/>
              <a:gd name="connsiteY83" fmla="*/ 184086 h 655036"/>
              <a:gd name="connsiteX84" fmla="*/ 531638 w 655036"/>
              <a:gd name="connsiteY84" fmla="*/ 166088 h 655036"/>
              <a:gd name="connsiteX85" fmla="*/ 339721 w 655036"/>
              <a:gd name="connsiteY85" fmla="*/ 166088 h 655036"/>
              <a:gd name="connsiteX86" fmla="*/ 341020 w 655036"/>
              <a:gd name="connsiteY86" fmla="*/ 162953 h 655036"/>
              <a:gd name="connsiteX87" fmla="*/ 341020 w 655036"/>
              <a:gd name="connsiteY87" fmla="*/ 123799 h 655036"/>
              <a:gd name="connsiteX88" fmla="*/ 338905 w 655036"/>
              <a:gd name="connsiteY88" fmla="*/ 118694 h 655036"/>
              <a:gd name="connsiteX89" fmla="*/ 327518 w 655036"/>
              <a:gd name="connsiteY89" fmla="*/ 0 h 655036"/>
              <a:gd name="connsiteX90" fmla="*/ 655036 w 655036"/>
              <a:gd name="connsiteY90" fmla="*/ 327518 h 655036"/>
              <a:gd name="connsiteX91" fmla="*/ 327518 w 655036"/>
              <a:gd name="connsiteY91" fmla="*/ 655036 h 655036"/>
              <a:gd name="connsiteX92" fmla="*/ 0 w 655036"/>
              <a:gd name="connsiteY92" fmla="*/ 327518 h 655036"/>
              <a:gd name="connsiteX93" fmla="*/ 327518 w 655036"/>
              <a:gd name="connsiteY93"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55036" h="655036">
                <a:moveTo>
                  <a:pt x="118101" y="452369"/>
                </a:moveTo>
                <a:cubicBezTo>
                  <a:pt x="116107" y="452369"/>
                  <a:pt x="114303" y="453177"/>
                  <a:pt x="112996" y="454483"/>
                </a:cubicBezTo>
                <a:lnTo>
                  <a:pt x="110882" y="459588"/>
                </a:lnTo>
                <a:lnTo>
                  <a:pt x="112996" y="464692"/>
                </a:lnTo>
                <a:cubicBezTo>
                  <a:pt x="114303" y="465999"/>
                  <a:pt x="116107" y="466807"/>
                  <a:pt x="118101" y="466807"/>
                </a:cubicBezTo>
                <a:lnTo>
                  <a:pt x="233880" y="466807"/>
                </a:lnTo>
                <a:lnTo>
                  <a:pt x="209826" y="556795"/>
                </a:lnTo>
                <a:cubicBezTo>
                  <a:pt x="208796" y="560646"/>
                  <a:pt x="211084" y="564604"/>
                  <a:pt x="214936" y="565633"/>
                </a:cubicBezTo>
                <a:cubicBezTo>
                  <a:pt x="218788" y="566663"/>
                  <a:pt x="222745" y="564375"/>
                  <a:pt x="223775" y="560523"/>
                </a:cubicBezTo>
                <a:lnTo>
                  <a:pt x="248826" y="466807"/>
                </a:lnTo>
                <a:lnTo>
                  <a:pt x="327671" y="466807"/>
                </a:lnTo>
                <a:lnTo>
                  <a:pt x="327671" y="530466"/>
                </a:lnTo>
                <a:cubicBezTo>
                  <a:pt x="327671" y="534453"/>
                  <a:pt x="330903" y="537685"/>
                  <a:pt x="334890" y="537685"/>
                </a:cubicBezTo>
                <a:lnTo>
                  <a:pt x="334890" y="537685"/>
                </a:lnTo>
                <a:cubicBezTo>
                  <a:pt x="338877" y="537685"/>
                  <a:pt x="342109" y="534453"/>
                  <a:pt x="342109" y="530466"/>
                </a:cubicBezTo>
                <a:lnTo>
                  <a:pt x="342109" y="466807"/>
                </a:lnTo>
                <a:lnTo>
                  <a:pt x="420955" y="466807"/>
                </a:lnTo>
                <a:lnTo>
                  <a:pt x="446006" y="560523"/>
                </a:lnTo>
                <a:cubicBezTo>
                  <a:pt x="447036" y="564375"/>
                  <a:pt x="450993" y="566663"/>
                  <a:pt x="454845" y="565633"/>
                </a:cubicBezTo>
                <a:cubicBezTo>
                  <a:pt x="458697" y="564604"/>
                  <a:pt x="460985" y="560646"/>
                  <a:pt x="459955" y="556795"/>
                </a:cubicBezTo>
                <a:lnTo>
                  <a:pt x="435900" y="466807"/>
                </a:lnTo>
                <a:lnTo>
                  <a:pt x="551679" y="466807"/>
                </a:lnTo>
                <a:cubicBezTo>
                  <a:pt x="555666" y="466807"/>
                  <a:pt x="558899" y="463575"/>
                  <a:pt x="558899" y="459588"/>
                </a:cubicBezTo>
                <a:cubicBezTo>
                  <a:pt x="558899" y="455601"/>
                  <a:pt x="555667" y="452369"/>
                  <a:pt x="551679" y="452369"/>
                </a:cubicBezTo>
                <a:close/>
                <a:moveTo>
                  <a:pt x="408892" y="241521"/>
                </a:moveTo>
                <a:cubicBezTo>
                  <a:pt x="407051" y="241671"/>
                  <a:pt x="405267" y="242524"/>
                  <a:pt x="403977" y="244044"/>
                </a:cubicBezTo>
                <a:lnTo>
                  <a:pt x="300889" y="365481"/>
                </a:lnTo>
                <a:lnTo>
                  <a:pt x="251000" y="301561"/>
                </a:lnTo>
                <a:cubicBezTo>
                  <a:pt x="249773" y="299990"/>
                  <a:pt x="248026" y="299064"/>
                  <a:pt x="246192" y="298838"/>
                </a:cubicBezTo>
                <a:lnTo>
                  <a:pt x="245170" y="299121"/>
                </a:lnTo>
                <a:lnTo>
                  <a:pt x="243306" y="298522"/>
                </a:lnTo>
                <a:cubicBezTo>
                  <a:pt x="241465" y="298672"/>
                  <a:pt x="239681" y="299525"/>
                  <a:pt x="238391" y="301045"/>
                </a:cubicBezTo>
                <a:lnTo>
                  <a:pt x="182705" y="366643"/>
                </a:lnTo>
                <a:lnTo>
                  <a:pt x="182573" y="367052"/>
                </a:lnTo>
                <a:lnTo>
                  <a:pt x="147488" y="367052"/>
                </a:lnTo>
                <a:cubicBezTo>
                  <a:pt x="143501" y="367052"/>
                  <a:pt x="140268" y="370285"/>
                  <a:pt x="140268" y="374272"/>
                </a:cubicBezTo>
                <a:lnTo>
                  <a:pt x="140269" y="374272"/>
                </a:lnTo>
                <a:cubicBezTo>
                  <a:pt x="140269" y="378259"/>
                  <a:pt x="143501" y="381491"/>
                  <a:pt x="147488" y="381491"/>
                </a:cubicBezTo>
                <a:lnTo>
                  <a:pt x="186542" y="381491"/>
                </a:lnTo>
                <a:cubicBezTo>
                  <a:pt x="188536" y="381491"/>
                  <a:pt x="190341" y="380683"/>
                  <a:pt x="191647" y="379376"/>
                </a:cubicBezTo>
                <a:lnTo>
                  <a:pt x="192872" y="376418"/>
                </a:lnTo>
                <a:lnTo>
                  <a:pt x="193712" y="375987"/>
                </a:lnTo>
                <a:lnTo>
                  <a:pt x="244280" y="316418"/>
                </a:lnTo>
                <a:lnTo>
                  <a:pt x="293683" y="379714"/>
                </a:lnTo>
                <a:lnTo>
                  <a:pt x="295707" y="380861"/>
                </a:lnTo>
                <a:lnTo>
                  <a:pt x="296308" y="382032"/>
                </a:lnTo>
                <a:lnTo>
                  <a:pt x="296309" y="382032"/>
                </a:lnTo>
                <a:cubicBezTo>
                  <a:pt x="299348" y="384612"/>
                  <a:pt x="303904" y="384240"/>
                  <a:pt x="306484" y="381200"/>
                </a:cubicBezTo>
                <a:lnTo>
                  <a:pt x="409564" y="259773"/>
                </a:lnTo>
                <a:lnTo>
                  <a:pt x="459461" y="323703"/>
                </a:lnTo>
                <a:lnTo>
                  <a:pt x="461200" y="324688"/>
                </a:lnTo>
                <a:lnTo>
                  <a:pt x="461894" y="326040"/>
                </a:lnTo>
                <a:lnTo>
                  <a:pt x="461895" y="326040"/>
                </a:lnTo>
                <a:cubicBezTo>
                  <a:pt x="464934" y="328620"/>
                  <a:pt x="469490" y="328248"/>
                  <a:pt x="472070" y="325209"/>
                </a:cubicBezTo>
                <a:lnTo>
                  <a:pt x="527756" y="259610"/>
                </a:lnTo>
                <a:cubicBezTo>
                  <a:pt x="529046" y="258091"/>
                  <a:pt x="529598" y="256192"/>
                  <a:pt x="529448" y="254350"/>
                </a:cubicBezTo>
                <a:lnTo>
                  <a:pt x="526925" y="249435"/>
                </a:lnTo>
                <a:lnTo>
                  <a:pt x="521665" y="247743"/>
                </a:lnTo>
                <a:cubicBezTo>
                  <a:pt x="519823" y="247894"/>
                  <a:pt x="518039" y="248747"/>
                  <a:pt x="516749" y="250267"/>
                </a:cubicBezTo>
                <a:lnTo>
                  <a:pt x="466583" y="309361"/>
                </a:lnTo>
                <a:lnTo>
                  <a:pt x="416778" y="245550"/>
                </a:lnTo>
                <a:lnTo>
                  <a:pt x="414768" y="244411"/>
                </a:lnTo>
                <a:lnTo>
                  <a:pt x="414152" y="243212"/>
                </a:lnTo>
                <a:close/>
                <a:moveTo>
                  <a:pt x="137735" y="179242"/>
                </a:moveTo>
                <a:lnTo>
                  <a:pt x="529868" y="179242"/>
                </a:lnTo>
                <a:cubicBezTo>
                  <a:pt x="533701" y="179242"/>
                  <a:pt x="536809" y="182350"/>
                  <a:pt x="536809" y="186184"/>
                </a:cubicBezTo>
                <a:lnTo>
                  <a:pt x="536809" y="410835"/>
                </a:lnTo>
                <a:cubicBezTo>
                  <a:pt x="536809" y="414668"/>
                  <a:pt x="533701" y="417776"/>
                  <a:pt x="529868" y="417776"/>
                </a:cubicBezTo>
                <a:lnTo>
                  <a:pt x="137735" y="417776"/>
                </a:lnTo>
                <a:cubicBezTo>
                  <a:pt x="133901" y="417776"/>
                  <a:pt x="130794" y="414668"/>
                  <a:pt x="130794" y="410835"/>
                </a:cubicBezTo>
                <a:lnTo>
                  <a:pt x="130794" y="186184"/>
                </a:lnTo>
                <a:cubicBezTo>
                  <a:pt x="130794" y="182350"/>
                  <a:pt x="133901" y="179242"/>
                  <a:pt x="137735" y="179242"/>
                </a:cubicBezTo>
                <a:close/>
                <a:moveTo>
                  <a:pt x="333801" y="116580"/>
                </a:moveTo>
                <a:lnTo>
                  <a:pt x="328696" y="118694"/>
                </a:lnTo>
                <a:cubicBezTo>
                  <a:pt x="327390" y="120001"/>
                  <a:pt x="326582" y="121805"/>
                  <a:pt x="326582" y="123799"/>
                </a:cubicBezTo>
                <a:lnTo>
                  <a:pt x="326582" y="162952"/>
                </a:lnTo>
                <a:lnTo>
                  <a:pt x="327880" y="166088"/>
                </a:lnTo>
                <a:lnTo>
                  <a:pt x="135965" y="166088"/>
                </a:lnTo>
                <a:cubicBezTo>
                  <a:pt x="126025" y="166088"/>
                  <a:pt x="117966" y="174146"/>
                  <a:pt x="117966" y="184086"/>
                </a:cubicBezTo>
                <a:lnTo>
                  <a:pt x="117966" y="412932"/>
                </a:lnTo>
                <a:cubicBezTo>
                  <a:pt x="117966" y="422872"/>
                  <a:pt x="126025" y="430931"/>
                  <a:pt x="135965" y="430931"/>
                </a:cubicBezTo>
                <a:lnTo>
                  <a:pt x="531638" y="430931"/>
                </a:lnTo>
                <a:cubicBezTo>
                  <a:pt x="541578" y="430931"/>
                  <a:pt x="549636" y="422872"/>
                  <a:pt x="549636" y="412932"/>
                </a:cubicBezTo>
                <a:lnTo>
                  <a:pt x="549636" y="184086"/>
                </a:lnTo>
                <a:cubicBezTo>
                  <a:pt x="549636" y="174146"/>
                  <a:pt x="541578" y="166088"/>
                  <a:pt x="531638" y="166088"/>
                </a:cubicBezTo>
                <a:lnTo>
                  <a:pt x="339721" y="166088"/>
                </a:lnTo>
                <a:lnTo>
                  <a:pt x="341020" y="162953"/>
                </a:lnTo>
                <a:lnTo>
                  <a:pt x="341020" y="123799"/>
                </a:lnTo>
                <a:cubicBezTo>
                  <a:pt x="341020" y="121805"/>
                  <a:pt x="340212" y="120001"/>
                  <a:pt x="338905" y="118694"/>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Freeform 37"/>
          <p:cNvSpPr/>
          <p:nvPr/>
        </p:nvSpPr>
        <p:spPr>
          <a:xfrm>
            <a:off x="642630" y="3170921"/>
            <a:ext cx="548640" cy="548640"/>
          </a:xfrm>
          <a:custGeom>
            <a:avLst/>
            <a:gdLst>
              <a:gd name="connsiteX0" fmla="*/ 403080 w 651628"/>
              <a:gd name="connsiteY0" fmla="*/ 437265 h 651628"/>
              <a:gd name="connsiteX1" fmla="*/ 431884 w 651628"/>
              <a:gd name="connsiteY1" fmla="*/ 437265 h 651628"/>
              <a:gd name="connsiteX2" fmla="*/ 431884 w 651628"/>
              <a:gd name="connsiteY2" fmla="*/ 469857 h 651628"/>
              <a:gd name="connsiteX3" fmla="*/ 464476 w 651628"/>
              <a:gd name="connsiteY3" fmla="*/ 469857 h 651628"/>
              <a:gd name="connsiteX4" fmla="*/ 464476 w 651628"/>
              <a:gd name="connsiteY4" fmla="*/ 498661 h 651628"/>
              <a:gd name="connsiteX5" fmla="*/ 431884 w 651628"/>
              <a:gd name="connsiteY5" fmla="*/ 498661 h 651628"/>
              <a:gd name="connsiteX6" fmla="*/ 431884 w 651628"/>
              <a:gd name="connsiteY6" fmla="*/ 531253 h 651628"/>
              <a:gd name="connsiteX7" fmla="*/ 403080 w 651628"/>
              <a:gd name="connsiteY7" fmla="*/ 531253 h 651628"/>
              <a:gd name="connsiteX8" fmla="*/ 403080 w 651628"/>
              <a:gd name="connsiteY8" fmla="*/ 498661 h 651628"/>
              <a:gd name="connsiteX9" fmla="*/ 370488 w 651628"/>
              <a:gd name="connsiteY9" fmla="*/ 498661 h 651628"/>
              <a:gd name="connsiteX10" fmla="*/ 370488 w 651628"/>
              <a:gd name="connsiteY10" fmla="*/ 469857 h 651628"/>
              <a:gd name="connsiteX11" fmla="*/ 403080 w 651628"/>
              <a:gd name="connsiteY11" fmla="*/ 469857 h 651628"/>
              <a:gd name="connsiteX12" fmla="*/ 225146 w 651628"/>
              <a:gd name="connsiteY12" fmla="*/ 366946 h 651628"/>
              <a:gd name="connsiteX13" fmla="*/ 215690 w 651628"/>
              <a:gd name="connsiteY13" fmla="*/ 367934 h 651628"/>
              <a:gd name="connsiteX14" fmla="*/ 203692 w 651628"/>
              <a:gd name="connsiteY14" fmla="*/ 371321 h 651628"/>
              <a:gd name="connsiteX15" fmla="*/ 188449 w 651628"/>
              <a:gd name="connsiteY15" fmla="*/ 377390 h 651628"/>
              <a:gd name="connsiteX16" fmla="*/ 168971 w 651628"/>
              <a:gd name="connsiteY16" fmla="*/ 386424 h 651628"/>
              <a:gd name="connsiteX17" fmla="*/ 149069 w 651628"/>
              <a:gd name="connsiteY17" fmla="*/ 399409 h 651628"/>
              <a:gd name="connsiteX18" fmla="*/ 135378 w 651628"/>
              <a:gd name="connsiteY18" fmla="*/ 416205 h 651628"/>
              <a:gd name="connsiteX19" fmla="*/ 125780 w 651628"/>
              <a:gd name="connsiteY19" fmla="*/ 437518 h 651628"/>
              <a:gd name="connsiteX20" fmla="*/ 118441 w 651628"/>
              <a:gd name="connsiteY20" fmla="*/ 464054 h 651628"/>
              <a:gd name="connsiteX21" fmla="*/ 114489 w 651628"/>
              <a:gd name="connsiteY21" fmla="*/ 484802 h 651628"/>
              <a:gd name="connsiteX22" fmla="*/ 113587 w 651628"/>
              <a:gd name="connsiteY22" fmla="*/ 490948 h 651628"/>
              <a:gd name="connsiteX23" fmla="*/ 135222 w 651628"/>
              <a:gd name="connsiteY23" fmla="*/ 517170 h 651628"/>
              <a:gd name="connsiteX24" fmla="*/ 325924 w 651628"/>
              <a:gd name="connsiteY24" fmla="*/ 596161 h 651628"/>
              <a:gd name="connsiteX25" fmla="*/ 516627 w 651628"/>
              <a:gd name="connsiteY25" fmla="*/ 517170 h 651628"/>
              <a:gd name="connsiteX26" fmla="*/ 538039 w 651628"/>
              <a:gd name="connsiteY26" fmla="*/ 491217 h 651628"/>
              <a:gd name="connsiteX27" fmla="*/ 537077 w 651628"/>
              <a:gd name="connsiteY27" fmla="*/ 484661 h 651628"/>
              <a:gd name="connsiteX28" fmla="*/ 533125 w 651628"/>
              <a:gd name="connsiteY28" fmla="*/ 464054 h 651628"/>
              <a:gd name="connsiteX29" fmla="*/ 526068 w 651628"/>
              <a:gd name="connsiteY29" fmla="*/ 437518 h 651628"/>
              <a:gd name="connsiteX30" fmla="*/ 516470 w 651628"/>
              <a:gd name="connsiteY30" fmla="*/ 416205 h 651628"/>
              <a:gd name="connsiteX31" fmla="*/ 502638 w 651628"/>
              <a:gd name="connsiteY31" fmla="*/ 399409 h 651628"/>
              <a:gd name="connsiteX32" fmla="*/ 482595 w 651628"/>
              <a:gd name="connsiteY32" fmla="*/ 386141 h 651628"/>
              <a:gd name="connsiteX33" fmla="*/ 463117 w 651628"/>
              <a:gd name="connsiteY33" fmla="*/ 377108 h 651628"/>
              <a:gd name="connsiteX34" fmla="*/ 448015 w 651628"/>
              <a:gd name="connsiteY34" fmla="*/ 371180 h 651628"/>
              <a:gd name="connsiteX35" fmla="*/ 436158 w 651628"/>
              <a:gd name="connsiteY35" fmla="*/ 367934 h 651628"/>
              <a:gd name="connsiteX36" fmla="*/ 426702 w 651628"/>
              <a:gd name="connsiteY36" fmla="*/ 366946 h 651628"/>
              <a:gd name="connsiteX37" fmla="*/ 411035 w 651628"/>
              <a:gd name="connsiteY37" fmla="*/ 370757 h 651628"/>
              <a:gd name="connsiteX38" fmla="*/ 400167 w 651628"/>
              <a:gd name="connsiteY38" fmla="*/ 378520 h 651628"/>
              <a:gd name="connsiteX39" fmla="*/ 397626 w 651628"/>
              <a:gd name="connsiteY39" fmla="*/ 380778 h 651628"/>
              <a:gd name="connsiteX40" fmla="*/ 325642 w 651628"/>
              <a:gd name="connsiteY40" fmla="*/ 411830 h 651628"/>
              <a:gd name="connsiteX41" fmla="*/ 253940 w 651628"/>
              <a:gd name="connsiteY41" fmla="*/ 380778 h 651628"/>
              <a:gd name="connsiteX42" fmla="*/ 251682 w 651628"/>
              <a:gd name="connsiteY42" fmla="*/ 378520 h 651628"/>
              <a:gd name="connsiteX43" fmla="*/ 240813 w 651628"/>
              <a:gd name="connsiteY43" fmla="*/ 370757 h 651628"/>
              <a:gd name="connsiteX44" fmla="*/ 225146 w 651628"/>
              <a:gd name="connsiteY44" fmla="*/ 366946 h 651628"/>
              <a:gd name="connsiteX45" fmla="*/ 310398 w 651628"/>
              <a:gd name="connsiteY45" fmla="*/ 118530 h 651628"/>
              <a:gd name="connsiteX46" fmla="*/ 302635 w 651628"/>
              <a:gd name="connsiteY46" fmla="*/ 118671 h 651628"/>
              <a:gd name="connsiteX47" fmla="*/ 294872 w 651628"/>
              <a:gd name="connsiteY47" fmla="*/ 119659 h 651628"/>
              <a:gd name="connsiteX48" fmla="*/ 260574 w 651628"/>
              <a:gd name="connsiteY48" fmla="*/ 132927 h 651628"/>
              <a:gd name="connsiteX49" fmla="*/ 233615 w 651628"/>
              <a:gd name="connsiteY49" fmla="*/ 159180 h 651628"/>
              <a:gd name="connsiteX50" fmla="*/ 218089 w 651628"/>
              <a:gd name="connsiteY50" fmla="*/ 190938 h 651628"/>
              <a:gd name="connsiteX51" fmla="*/ 212726 w 651628"/>
              <a:gd name="connsiteY51" fmla="*/ 226647 h 651628"/>
              <a:gd name="connsiteX52" fmla="*/ 213149 w 651628"/>
              <a:gd name="connsiteY52" fmla="*/ 237374 h 651628"/>
              <a:gd name="connsiteX53" fmla="*/ 214702 w 651628"/>
              <a:gd name="connsiteY53" fmla="*/ 248384 h 651628"/>
              <a:gd name="connsiteX54" fmla="*/ 228110 w 651628"/>
              <a:gd name="connsiteY54" fmla="*/ 286775 h 651628"/>
              <a:gd name="connsiteX55" fmla="*/ 251682 w 651628"/>
              <a:gd name="connsiteY55" fmla="*/ 316980 h 651628"/>
              <a:gd name="connsiteX56" fmla="*/ 282734 w 651628"/>
              <a:gd name="connsiteY56" fmla="*/ 336882 h 651628"/>
              <a:gd name="connsiteX57" fmla="*/ 318867 w 651628"/>
              <a:gd name="connsiteY57" fmla="*/ 344080 h 651628"/>
              <a:gd name="connsiteX58" fmla="*/ 326630 w 651628"/>
              <a:gd name="connsiteY58" fmla="*/ 343798 h 651628"/>
              <a:gd name="connsiteX59" fmla="*/ 334393 w 651628"/>
              <a:gd name="connsiteY59" fmla="*/ 342951 h 651628"/>
              <a:gd name="connsiteX60" fmla="*/ 368691 w 651628"/>
              <a:gd name="connsiteY60" fmla="*/ 329401 h 651628"/>
              <a:gd name="connsiteX61" fmla="*/ 395368 w 651628"/>
              <a:gd name="connsiteY61" fmla="*/ 303148 h 651628"/>
              <a:gd name="connsiteX62" fmla="*/ 410894 w 651628"/>
              <a:gd name="connsiteY62" fmla="*/ 271390 h 651628"/>
              <a:gd name="connsiteX63" fmla="*/ 416257 w 651628"/>
              <a:gd name="connsiteY63" fmla="*/ 235681 h 651628"/>
              <a:gd name="connsiteX64" fmla="*/ 415834 w 651628"/>
              <a:gd name="connsiteY64" fmla="*/ 224671 h 651628"/>
              <a:gd name="connsiteX65" fmla="*/ 414281 w 651628"/>
              <a:gd name="connsiteY65" fmla="*/ 213662 h 651628"/>
              <a:gd name="connsiteX66" fmla="*/ 401013 w 651628"/>
              <a:gd name="connsiteY66" fmla="*/ 175553 h 651628"/>
              <a:gd name="connsiteX67" fmla="*/ 377583 w 651628"/>
              <a:gd name="connsiteY67" fmla="*/ 145348 h 651628"/>
              <a:gd name="connsiteX68" fmla="*/ 346531 w 651628"/>
              <a:gd name="connsiteY68" fmla="*/ 125587 h 651628"/>
              <a:gd name="connsiteX69" fmla="*/ 310398 w 651628"/>
              <a:gd name="connsiteY69" fmla="*/ 118530 h 651628"/>
              <a:gd name="connsiteX70" fmla="*/ 325814 w 651628"/>
              <a:gd name="connsiteY70" fmla="*/ 0 h 651628"/>
              <a:gd name="connsiteX71" fmla="*/ 651628 w 651628"/>
              <a:gd name="connsiteY71" fmla="*/ 325814 h 651628"/>
              <a:gd name="connsiteX72" fmla="*/ 325814 w 651628"/>
              <a:gd name="connsiteY72" fmla="*/ 651628 h 651628"/>
              <a:gd name="connsiteX73" fmla="*/ 0 w 651628"/>
              <a:gd name="connsiteY73" fmla="*/ 325814 h 651628"/>
              <a:gd name="connsiteX74" fmla="*/ 325814 w 651628"/>
              <a:gd name="connsiteY74" fmla="*/ 0 h 65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51628" h="651628">
                <a:moveTo>
                  <a:pt x="403080" y="437265"/>
                </a:moveTo>
                <a:lnTo>
                  <a:pt x="431884" y="437265"/>
                </a:lnTo>
                <a:lnTo>
                  <a:pt x="431884" y="469857"/>
                </a:lnTo>
                <a:lnTo>
                  <a:pt x="464476" y="469857"/>
                </a:lnTo>
                <a:lnTo>
                  <a:pt x="464476" y="498661"/>
                </a:lnTo>
                <a:lnTo>
                  <a:pt x="431884" y="498661"/>
                </a:lnTo>
                <a:lnTo>
                  <a:pt x="431884" y="531253"/>
                </a:lnTo>
                <a:lnTo>
                  <a:pt x="403080" y="531253"/>
                </a:lnTo>
                <a:lnTo>
                  <a:pt x="403080" y="498661"/>
                </a:lnTo>
                <a:lnTo>
                  <a:pt x="370488" y="498661"/>
                </a:lnTo>
                <a:lnTo>
                  <a:pt x="370488" y="469857"/>
                </a:lnTo>
                <a:lnTo>
                  <a:pt x="403080" y="469857"/>
                </a:lnTo>
                <a:close/>
                <a:moveTo>
                  <a:pt x="225146" y="366946"/>
                </a:moveTo>
                <a:cubicBezTo>
                  <a:pt x="222324" y="366946"/>
                  <a:pt x="219171" y="367275"/>
                  <a:pt x="215690" y="367934"/>
                </a:cubicBezTo>
                <a:cubicBezTo>
                  <a:pt x="212208" y="368592"/>
                  <a:pt x="208209" y="369722"/>
                  <a:pt x="203692" y="371321"/>
                </a:cubicBezTo>
                <a:cubicBezTo>
                  <a:pt x="199176" y="372921"/>
                  <a:pt x="194094" y="374944"/>
                  <a:pt x="188449" y="377390"/>
                </a:cubicBezTo>
                <a:cubicBezTo>
                  <a:pt x="182803" y="379837"/>
                  <a:pt x="176310" y="382848"/>
                  <a:pt x="168971" y="386424"/>
                </a:cubicBezTo>
                <a:cubicBezTo>
                  <a:pt x="161067" y="390188"/>
                  <a:pt x="154433" y="394516"/>
                  <a:pt x="149069" y="399409"/>
                </a:cubicBezTo>
                <a:cubicBezTo>
                  <a:pt x="143706" y="404302"/>
                  <a:pt x="139142" y="409901"/>
                  <a:pt x="135378" y="416205"/>
                </a:cubicBezTo>
                <a:cubicBezTo>
                  <a:pt x="131614" y="422510"/>
                  <a:pt x="128415" y="429614"/>
                  <a:pt x="125780" y="437518"/>
                </a:cubicBezTo>
                <a:cubicBezTo>
                  <a:pt x="123146" y="445422"/>
                  <a:pt x="120699" y="454268"/>
                  <a:pt x="118441" y="464054"/>
                </a:cubicBezTo>
                <a:cubicBezTo>
                  <a:pt x="117123" y="469888"/>
                  <a:pt x="115806" y="476804"/>
                  <a:pt x="114489" y="484802"/>
                </a:cubicBezTo>
                <a:lnTo>
                  <a:pt x="113587" y="490948"/>
                </a:lnTo>
                <a:lnTo>
                  <a:pt x="135222" y="517170"/>
                </a:lnTo>
                <a:cubicBezTo>
                  <a:pt x="184027" y="565975"/>
                  <a:pt x="251450" y="596161"/>
                  <a:pt x="325924" y="596161"/>
                </a:cubicBezTo>
                <a:cubicBezTo>
                  <a:pt x="400398" y="596161"/>
                  <a:pt x="467822" y="565975"/>
                  <a:pt x="516627" y="517170"/>
                </a:cubicBezTo>
                <a:lnTo>
                  <a:pt x="538039" y="491217"/>
                </a:lnTo>
                <a:lnTo>
                  <a:pt x="537077" y="484661"/>
                </a:lnTo>
                <a:cubicBezTo>
                  <a:pt x="535760" y="476568"/>
                  <a:pt x="534443" y="469699"/>
                  <a:pt x="533125" y="464054"/>
                </a:cubicBezTo>
                <a:cubicBezTo>
                  <a:pt x="531055" y="454268"/>
                  <a:pt x="528703" y="445422"/>
                  <a:pt x="526068" y="437518"/>
                </a:cubicBezTo>
                <a:cubicBezTo>
                  <a:pt x="523433" y="429614"/>
                  <a:pt x="520234" y="422510"/>
                  <a:pt x="516470" y="416205"/>
                </a:cubicBezTo>
                <a:cubicBezTo>
                  <a:pt x="512706" y="409901"/>
                  <a:pt x="508095" y="404302"/>
                  <a:pt x="502638" y="399409"/>
                </a:cubicBezTo>
                <a:cubicBezTo>
                  <a:pt x="497180" y="394516"/>
                  <a:pt x="490499" y="390094"/>
                  <a:pt x="482595" y="386141"/>
                </a:cubicBezTo>
                <a:cubicBezTo>
                  <a:pt x="475256" y="382566"/>
                  <a:pt x="468763" y="379555"/>
                  <a:pt x="463117" y="377108"/>
                </a:cubicBezTo>
                <a:cubicBezTo>
                  <a:pt x="457471" y="374662"/>
                  <a:pt x="452437" y="372686"/>
                  <a:pt x="448015" y="371180"/>
                </a:cubicBezTo>
                <a:cubicBezTo>
                  <a:pt x="443592" y="369674"/>
                  <a:pt x="439640" y="368592"/>
                  <a:pt x="436158" y="367934"/>
                </a:cubicBezTo>
                <a:cubicBezTo>
                  <a:pt x="432677" y="367275"/>
                  <a:pt x="429525" y="366946"/>
                  <a:pt x="426702" y="366946"/>
                </a:cubicBezTo>
                <a:cubicBezTo>
                  <a:pt x="420303" y="366946"/>
                  <a:pt x="415081" y="368216"/>
                  <a:pt x="411035" y="370757"/>
                </a:cubicBezTo>
                <a:cubicBezTo>
                  <a:pt x="406988" y="373297"/>
                  <a:pt x="403366" y="375885"/>
                  <a:pt x="400167" y="378520"/>
                </a:cubicBezTo>
                <a:lnTo>
                  <a:pt x="397626" y="380778"/>
                </a:lnTo>
                <a:cubicBezTo>
                  <a:pt x="373349" y="401479"/>
                  <a:pt x="349354" y="411830"/>
                  <a:pt x="325642" y="411830"/>
                </a:cubicBezTo>
                <a:cubicBezTo>
                  <a:pt x="302494" y="411830"/>
                  <a:pt x="278593" y="401479"/>
                  <a:pt x="253940" y="380778"/>
                </a:cubicBezTo>
                <a:lnTo>
                  <a:pt x="251682" y="378520"/>
                </a:lnTo>
                <a:cubicBezTo>
                  <a:pt x="248483" y="375885"/>
                  <a:pt x="244860" y="373297"/>
                  <a:pt x="240813" y="370757"/>
                </a:cubicBezTo>
                <a:cubicBezTo>
                  <a:pt x="236767" y="368216"/>
                  <a:pt x="231545" y="366946"/>
                  <a:pt x="225146" y="366946"/>
                </a:cubicBezTo>
                <a:close/>
                <a:moveTo>
                  <a:pt x="310398" y="118530"/>
                </a:moveTo>
                <a:cubicBezTo>
                  <a:pt x="307763" y="118530"/>
                  <a:pt x="305176" y="118577"/>
                  <a:pt x="302635" y="118671"/>
                </a:cubicBezTo>
                <a:cubicBezTo>
                  <a:pt x="300094" y="118765"/>
                  <a:pt x="297507" y="119095"/>
                  <a:pt x="294872" y="119659"/>
                </a:cubicBezTo>
                <a:cubicBezTo>
                  <a:pt x="282451" y="121730"/>
                  <a:pt x="271019" y="126152"/>
                  <a:pt x="260574" y="132927"/>
                </a:cubicBezTo>
                <a:cubicBezTo>
                  <a:pt x="250129" y="139702"/>
                  <a:pt x="241143" y="148453"/>
                  <a:pt x="233615" y="159180"/>
                </a:cubicBezTo>
                <a:cubicBezTo>
                  <a:pt x="226840" y="168966"/>
                  <a:pt x="221665" y="179552"/>
                  <a:pt x="218089" y="190938"/>
                </a:cubicBezTo>
                <a:cubicBezTo>
                  <a:pt x="214513" y="202323"/>
                  <a:pt x="212726" y="214227"/>
                  <a:pt x="212726" y="226647"/>
                </a:cubicBezTo>
                <a:cubicBezTo>
                  <a:pt x="212726" y="230223"/>
                  <a:pt x="212867" y="233799"/>
                  <a:pt x="213149" y="237374"/>
                </a:cubicBezTo>
                <a:cubicBezTo>
                  <a:pt x="213431" y="240950"/>
                  <a:pt x="213949" y="244620"/>
                  <a:pt x="214702" y="248384"/>
                </a:cubicBezTo>
                <a:cubicBezTo>
                  <a:pt x="217148" y="262310"/>
                  <a:pt x="221618" y="275107"/>
                  <a:pt x="228110" y="286775"/>
                </a:cubicBezTo>
                <a:cubicBezTo>
                  <a:pt x="234603" y="298443"/>
                  <a:pt x="242460" y="308512"/>
                  <a:pt x="251682" y="316980"/>
                </a:cubicBezTo>
                <a:cubicBezTo>
                  <a:pt x="260903" y="325449"/>
                  <a:pt x="271254" y="332083"/>
                  <a:pt x="282734" y="336882"/>
                </a:cubicBezTo>
                <a:cubicBezTo>
                  <a:pt x="294214" y="341681"/>
                  <a:pt x="306258" y="344080"/>
                  <a:pt x="318867" y="344080"/>
                </a:cubicBezTo>
                <a:cubicBezTo>
                  <a:pt x="321502" y="344080"/>
                  <a:pt x="324089" y="343986"/>
                  <a:pt x="326630" y="343798"/>
                </a:cubicBezTo>
                <a:cubicBezTo>
                  <a:pt x="329170" y="343610"/>
                  <a:pt x="331758" y="343327"/>
                  <a:pt x="334393" y="342951"/>
                </a:cubicBezTo>
                <a:cubicBezTo>
                  <a:pt x="346814" y="340693"/>
                  <a:pt x="358246" y="336176"/>
                  <a:pt x="368691" y="329401"/>
                </a:cubicBezTo>
                <a:cubicBezTo>
                  <a:pt x="379136" y="322626"/>
                  <a:pt x="388028" y="313875"/>
                  <a:pt x="395368" y="303148"/>
                </a:cubicBezTo>
                <a:cubicBezTo>
                  <a:pt x="402143" y="293362"/>
                  <a:pt x="407318" y="282776"/>
                  <a:pt x="410894" y="271390"/>
                </a:cubicBezTo>
                <a:cubicBezTo>
                  <a:pt x="414469" y="260005"/>
                  <a:pt x="416257" y="248101"/>
                  <a:pt x="416257" y="235681"/>
                </a:cubicBezTo>
                <a:cubicBezTo>
                  <a:pt x="416257" y="231917"/>
                  <a:pt x="416116" y="228247"/>
                  <a:pt x="415834" y="224671"/>
                </a:cubicBezTo>
                <a:cubicBezTo>
                  <a:pt x="415551" y="221096"/>
                  <a:pt x="415034" y="217426"/>
                  <a:pt x="414281" y="213662"/>
                </a:cubicBezTo>
                <a:cubicBezTo>
                  <a:pt x="411834" y="199924"/>
                  <a:pt x="407412" y="187221"/>
                  <a:pt x="401013" y="175553"/>
                </a:cubicBezTo>
                <a:cubicBezTo>
                  <a:pt x="394615" y="163885"/>
                  <a:pt x="386805" y="153816"/>
                  <a:pt x="377583" y="145348"/>
                </a:cubicBezTo>
                <a:cubicBezTo>
                  <a:pt x="368362" y="136879"/>
                  <a:pt x="358011" y="130292"/>
                  <a:pt x="346531" y="125587"/>
                </a:cubicBezTo>
                <a:cubicBezTo>
                  <a:pt x="335051" y="120883"/>
                  <a:pt x="323007" y="118530"/>
                  <a:pt x="310398" y="118530"/>
                </a:cubicBezTo>
                <a:close/>
                <a:moveTo>
                  <a:pt x="325814" y="0"/>
                </a:moveTo>
                <a:cubicBezTo>
                  <a:pt x="505756" y="0"/>
                  <a:pt x="651628" y="145872"/>
                  <a:pt x="651628" y="325814"/>
                </a:cubicBezTo>
                <a:cubicBezTo>
                  <a:pt x="651628" y="505756"/>
                  <a:pt x="505756" y="651628"/>
                  <a:pt x="325814" y="651628"/>
                </a:cubicBezTo>
                <a:cubicBezTo>
                  <a:pt x="145872" y="651628"/>
                  <a:pt x="0" y="505756"/>
                  <a:pt x="0" y="325814"/>
                </a:cubicBezTo>
                <a:cubicBezTo>
                  <a:pt x="0" y="145872"/>
                  <a:pt x="145872" y="0"/>
                  <a:pt x="32581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Freeform 38"/>
          <p:cNvSpPr/>
          <p:nvPr/>
        </p:nvSpPr>
        <p:spPr>
          <a:xfrm>
            <a:off x="1500332" y="2368220"/>
            <a:ext cx="548640" cy="548640"/>
          </a:xfrm>
          <a:custGeom>
            <a:avLst/>
            <a:gdLst/>
            <a:ahLst/>
            <a:cxnLst/>
            <a:rect l="l" t="t" r="r" b="b"/>
            <a:pathLst>
              <a:path w="655036" h="655036">
                <a:moveTo>
                  <a:pt x="322748" y="457426"/>
                </a:moveTo>
                <a:cubicBezTo>
                  <a:pt x="327659" y="457426"/>
                  <a:pt x="332310" y="458430"/>
                  <a:pt x="336700" y="460440"/>
                </a:cubicBezTo>
                <a:cubicBezTo>
                  <a:pt x="341091" y="462449"/>
                  <a:pt x="344923" y="465202"/>
                  <a:pt x="348197" y="468700"/>
                </a:cubicBezTo>
                <a:cubicBezTo>
                  <a:pt x="351472" y="472197"/>
                  <a:pt x="354076" y="476327"/>
                  <a:pt x="356011" y="481090"/>
                </a:cubicBezTo>
                <a:cubicBezTo>
                  <a:pt x="357946" y="485852"/>
                  <a:pt x="358913" y="490912"/>
                  <a:pt x="358913" y="496270"/>
                </a:cubicBezTo>
                <a:cubicBezTo>
                  <a:pt x="358913" y="501628"/>
                  <a:pt x="357946" y="506688"/>
                  <a:pt x="356011" y="511450"/>
                </a:cubicBezTo>
                <a:cubicBezTo>
                  <a:pt x="354076" y="516213"/>
                  <a:pt x="351472" y="520380"/>
                  <a:pt x="348197" y="523952"/>
                </a:cubicBezTo>
                <a:cubicBezTo>
                  <a:pt x="344923" y="527524"/>
                  <a:pt x="341091" y="530314"/>
                  <a:pt x="336700" y="532324"/>
                </a:cubicBezTo>
                <a:cubicBezTo>
                  <a:pt x="332310" y="534333"/>
                  <a:pt x="327659" y="535337"/>
                  <a:pt x="322748" y="535337"/>
                </a:cubicBezTo>
                <a:cubicBezTo>
                  <a:pt x="317837" y="535337"/>
                  <a:pt x="313186" y="534333"/>
                  <a:pt x="308795" y="532324"/>
                </a:cubicBezTo>
                <a:cubicBezTo>
                  <a:pt x="304405" y="530314"/>
                  <a:pt x="300572" y="527524"/>
                  <a:pt x="297298" y="523952"/>
                </a:cubicBezTo>
                <a:cubicBezTo>
                  <a:pt x="294024" y="520380"/>
                  <a:pt x="291457" y="516213"/>
                  <a:pt x="289596" y="511450"/>
                </a:cubicBezTo>
                <a:cubicBezTo>
                  <a:pt x="287736" y="506688"/>
                  <a:pt x="286806" y="501628"/>
                  <a:pt x="286806" y="496270"/>
                </a:cubicBezTo>
                <a:cubicBezTo>
                  <a:pt x="286806" y="490912"/>
                  <a:pt x="287736" y="485852"/>
                  <a:pt x="289596" y="481090"/>
                </a:cubicBezTo>
                <a:cubicBezTo>
                  <a:pt x="291457" y="476327"/>
                  <a:pt x="294024" y="472197"/>
                  <a:pt x="297298" y="468700"/>
                </a:cubicBezTo>
                <a:cubicBezTo>
                  <a:pt x="300572" y="465202"/>
                  <a:pt x="304405" y="462449"/>
                  <a:pt x="308795" y="460440"/>
                </a:cubicBezTo>
                <a:cubicBezTo>
                  <a:pt x="313186" y="458430"/>
                  <a:pt x="317837" y="457426"/>
                  <a:pt x="322748" y="457426"/>
                </a:cubicBezTo>
                <a:close/>
                <a:moveTo>
                  <a:pt x="286806" y="232621"/>
                </a:moveTo>
                <a:lnTo>
                  <a:pt x="358913" y="232621"/>
                </a:lnTo>
                <a:lnTo>
                  <a:pt x="346188" y="412554"/>
                </a:lnTo>
                <a:lnTo>
                  <a:pt x="299531" y="412554"/>
                </a:lnTo>
                <a:close/>
                <a:moveTo>
                  <a:pt x="322748" y="112963"/>
                </a:moveTo>
                <a:cubicBezTo>
                  <a:pt x="315753" y="112963"/>
                  <a:pt x="309130" y="114675"/>
                  <a:pt x="302879" y="118098"/>
                </a:cubicBezTo>
                <a:cubicBezTo>
                  <a:pt x="296629" y="121521"/>
                  <a:pt x="290452" y="125837"/>
                  <a:pt x="284350" y="131046"/>
                </a:cubicBezTo>
                <a:cubicBezTo>
                  <a:pt x="278248" y="136255"/>
                  <a:pt x="271960" y="141836"/>
                  <a:pt x="265486" y="147789"/>
                </a:cubicBezTo>
                <a:cubicBezTo>
                  <a:pt x="259012" y="153742"/>
                  <a:pt x="251943" y="159323"/>
                  <a:pt x="244278" y="164532"/>
                </a:cubicBezTo>
                <a:cubicBezTo>
                  <a:pt x="236614" y="169741"/>
                  <a:pt x="228205" y="174057"/>
                  <a:pt x="219052" y="177480"/>
                </a:cubicBezTo>
                <a:cubicBezTo>
                  <a:pt x="209899" y="180903"/>
                  <a:pt x="199593" y="182615"/>
                  <a:pt x="188133" y="182615"/>
                </a:cubicBezTo>
                <a:cubicBezTo>
                  <a:pt x="179501" y="182615"/>
                  <a:pt x="170125" y="181461"/>
                  <a:pt x="160004" y="179154"/>
                </a:cubicBezTo>
                <a:cubicBezTo>
                  <a:pt x="149884" y="176848"/>
                  <a:pt x="138796" y="172941"/>
                  <a:pt x="126741" y="167434"/>
                </a:cubicBezTo>
                <a:cubicBezTo>
                  <a:pt x="121532" y="165053"/>
                  <a:pt x="116621" y="163862"/>
                  <a:pt x="112007" y="163862"/>
                </a:cubicBezTo>
                <a:cubicBezTo>
                  <a:pt x="107394" y="163862"/>
                  <a:pt x="103264" y="164904"/>
                  <a:pt x="99617" y="166988"/>
                </a:cubicBezTo>
                <a:cubicBezTo>
                  <a:pt x="95971" y="169071"/>
                  <a:pt x="92920" y="171825"/>
                  <a:pt x="90464" y="175248"/>
                </a:cubicBezTo>
                <a:cubicBezTo>
                  <a:pt x="88009" y="178671"/>
                  <a:pt x="86148" y="182540"/>
                  <a:pt x="84883" y="186856"/>
                </a:cubicBezTo>
                <a:cubicBezTo>
                  <a:pt x="83618" y="191172"/>
                  <a:pt x="82986" y="195563"/>
                  <a:pt x="82986" y="200028"/>
                </a:cubicBezTo>
                <a:cubicBezTo>
                  <a:pt x="82986" y="240955"/>
                  <a:pt x="86409" y="277865"/>
                  <a:pt x="93255" y="310756"/>
                </a:cubicBezTo>
                <a:cubicBezTo>
                  <a:pt x="100101" y="343647"/>
                  <a:pt x="109142" y="373115"/>
                  <a:pt x="120379" y="399160"/>
                </a:cubicBezTo>
                <a:cubicBezTo>
                  <a:pt x="131615" y="425205"/>
                  <a:pt x="144415" y="448050"/>
                  <a:pt x="158776" y="467695"/>
                </a:cubicBezTo>
                <a:cubicBezTo>
                  <a:pt x="173138" y="487340"/>
                  <a:pt x="187835" y="504307"/>
                  <a:pt x="202867" y="518594"/>
                </a:cubicBezTo>
                <a:cubicBezTo>
                  <a:pt x="237990" y="552081"/>
                  <a:pt x="277951" y="576563"/>
                  <a:pt x="322748" y="592041"/>
                </a:cubicBezTo>
                <a:cubicBezTo>
                  <a:pt x="367396" y="576563"/>
                  <a:pt x="407357" y="552081"/>
                  <a:pt x="442629" y="518594"/>
                </a:cubicBezTo>
                <a:cubicBezTo>
                  <a:pt x="452600" y="509069"/>
                  <a:pt x="462497" y="498354"/>
                  <a:pt x="472320" y="486447"/>
                </a:cubicBezTo>
                <a:cubicBezTo>
                  <a:pt x="482143" y="474541"/>
                  <a:pt x="491482" y="461333"/>
                  <a:pt x="500337" y="446822"/>
                </a:cubicBezTo>
                <a:cubicBezTo>
                  <a:pt x="509192" y="432311"/>
                  <a:pt x="517415" y="416424"/>
                  <a:pt x="525005" y="399160"/>
                </a:cubicBezTo>
                <a:cubicBezTo>
                  <a:pt x="532596" y="381896"/>
                  <a:pt x="539181" y="363032"/>
                  <a:pt x="544762" y="342568"/>
                </a:cubicBezTo>
                <a:cubicBezTo>
                  <a:pt x="550343" y="322104"/>
                  <a:pt x="554697" y="300040"/>
                  <a:pt x="557822" y="276376"/>
                </a:cubicBezTo>
                <a:cubicBezTo>
                  <a:pt x="560947" y="252713"/>
                  <a:pt x="562510" y="227263"/>
                  <a:pt x="562510" y="200028"/>
                </a:cubicBezTo>
                <a:cubicBezTo>
                  <a:pt x="562510" y="195712"/>
                  <a:pt x="561952" y="191358"/>
                  <a:pt x="560836" y="186968"/>
                </a:cubicBezTo>
                <a:cubicBezTo>
                  <a:pt x="559719" y="182578"/>
                  <a:pt x="558008" y="178634"/>
                  <a:pt x="555701" y="175136"/>
                </a:cubicBezTo>
                <a:cubicBezTo>
                  <a:pt x="553394" y="171639"/>
                  <a:pt x="550492" y="168811"/>
                  <a:pt x="546995" y="166653"/>
                </a:cubicBezTo>
                <a:cubicBezTo>
                  <a:pt x="543497" y="164495"/>
                  <a:pt x="539442" y="163416"/>
                  <a:pt x="534828" y="163416"/>
                </a:cubicBezTo>
                <a:cubicBezTo>
                  <a:pt x="530065" y="163416"/>
                  <a:pt x="524708" y="164755"/>
                  <a:pt x="518755" y="167434"/>
                </a:cubicBezTo>
                <a:cubicBezTo>
                  <a:pt x="506699" y="172941"/>
                  <a:pt x="495649" y="176848"/>
                  <a:pt x="485603" y="179154"/>
                </a:cubicBezTo>
                <a:cubicBezTo>
                  <a:pt x="475557" y="181461"/>
                  <a:pt x="466218" y="182615"/>
                  <a:pt x="457586" y="182615"/>
                </a:cubicBezTo>
                <a:cubicBezTo>
                  <a:pt x="446126" y="182615"/>
                  <a:pt x="435820" y="180903"/>
                  <a:pt x="426667" y="177480"/>
                </a:cubicBezTo>
                <a:cubicBezTo>
                  <a:pt x="417514" y="174057"/>
                  <a:pt x="409143" y="169741"/>
                  <a:pt x="401552" y="164532"/>
                </a:cubicBezTo>
                <a:cubicBezTo>
                  <a:pt x="393962" y="159323"/>
                  <a:pt x="386893" y="153742"/>
                  <a:pt x="380344" y="147789"/>
                </a:cubicBezTo>
                <a:cubicBezTo>
                  <a:pt x="373796" y="141836"/>
                  <a:pt x="367471" y="136255"/>
                  <a:pt x="361369" y="131046"/>
                </a:cubicBezTo>
                <a:cubicBezTo>
                  <a:pt x="355267" y="125837"/>
                  <a:pt x="349090" y="121521"/>
                  <a:pt x="342840" y="118098"/>
                </a:cubicBezTo>
                <a:cubicBezTo>
                  <a:pt x="336589" y="114675"/>
                  <a:pt x="329892" y="112963"/>
                  <a:pt x="322748" y="112963"/>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Freeform 39"/>
          <p:cNvSpPr/>
          <p:nvPr/>
        </p:nvSpPr>
        <p:spPr>
          <a:xfrm>
            <a:off x="642630" y="4002263"/>
            <a:ext cx="548640" cy="548640"/>
          </a:xfrm>
          <a:custGeom>
            <a:avLst/>
            <a:gdLst>
              <a:gd name="connsiteX0" fmla="*/ 418666 w 650320"/>
              <a:gd name="connsiteY0" fmla="*/ 435108 h 650320"/>
              <a:gd name="connsiteX1" fmla="*/ 422712 w 650320"/>
              <a:gd name="connsiteY1" fmla="*/ 436142 h 650320"/>
              <a:gd name="connsiteX2" fmla="*/ 426444 w 650320"/>
              <a:gd name="connsiteY2" fmla="*/ 438750 h 650320"/>
              <a:gd name="connsiteX3" fmla="*/ 430266 w 650320"/>
              <a:gd name="connsiteY3" fmla="*/ 442122 h 650320"/>
              <a:gd name="connsiteX4" fmla="*/ 434537 w 650320"/>
              <a:gd name="connsiteY4" fmla="*/ 445494 h 650320"/>
              <a:gd name="connsiteX5" fmla="*/ 439595 w 650320"/>
              <a:gd name="connsiteY5" fmla="*/ 448102 h 650320"/>
              <a:gd name="connsiteX6" fmla="*/ 445822 w 650320"/>
              <a:gd name="connsiteY6" fmla="*/ 449136 h 650320"/>
              <a:gd name="connsiteX7" fmla="*/ 451465 w 650320"/>
              <a:gd name="connsiteY7" fmla="*/ 448439 h 650320"/>
              <a:gd name="connsiteX8" fmla="*/ 458141 w 650320"/>
              <a:gd name="connsiteY8" fmla="*/ 446079 h 650320"/>
              <a:gd name="connsiteX9" fmla="*/ 461379 w 650320"/>
              <a:gd name="connsiteY9" fmla="*/ 445270 h 650320"/>
              <a:gd name="connsiteX10" fmla="*/ 463829 w 650320"/>
              <a:gd name="connsiteY10" fmla="*/ 445921 h 650320"/>
              <a:gd name="connsiteX11" fmla="*/ 465582 w 650320"/>
              <a:gd name="connsiteY11" fmla="*/ 447630 h 650320"/>
              <a:gd name="connsiteX12" fmla="*/ 466616 w 650320"/>
              <a:gd name="connsiteY12" fmla="*/ 450013 h 650320"/>
              <a:gd name="connsiteX13" fmla="*/ 466954 w 650320"/>
              <a:gd name="connsiteY13" fmla="*/ 452643 h 650320"/>
              <a:gd name="connsiteX14" fmla="*/ 466009 w 650320"/>
              <a:gd name="connsiteY14" fmla="*/ 468020 h 650320"/>
              <a:gd name="connsiteX15" fmla="*/ 463379 w 650320"/>
              <a:gd name="connsiteY15" fmla="*/ 481351 h 650320"/>
              <a:gd name="connsiteX16" fmla="*/ 459400 w 650320"/>
              <a:gd name="connsiteY16" fmla="*/ 492748 h 650320"/>
              <a:gd name="connsiteX17" fmla="*/ 454432 w 650320"/>
              <a:gd name="connsiteY17" fmla="*/ 502347 h 650320"/>
              <a:gd name="connsiteX18" fmla="*/ 448789 w 650320"/>
              <a:gd name="connsiteY18" fmla="*/ 510328 h 650320"/>
              <a:gd name="connsiteX19" fmla="*/ 442810 w 650320"/>
              <a:gd name="connsiteY19" fmla="*/ 516802 h 650320"/>
              <a:gd name="connsiteX20" fmla="*/ 418666 w 650320"/>
              <a:gd name="connsiteY20" fmla="*/ 531594 h 650320"/>
              <a:gd name="connsiteX21" fmla="*/ 394522 w 650320"/>
              <a:gd name="connsiteY21" fmla="*/ 516802 h 650320"/>
              <a:gd name="connsiteX22" fmla="*/ 385642 w 650320"/>
              <a:gd name="connsiteY22" fmla="*/ 506551 h 650320"/>
              <a:gd name="connsiteX23" fmla="*/ 377909 w 650320"/>
              <a:gd name="connsiteY23" fmla="*/ 492748 h 650320"/>
              <a:gd name="connsiteX24" fmla="*/ 372446 w 650320"/>
              <a:gd name="connsiteY24" fmla="*/ 474944 h 650320"/>
              <a:gd name="connsiteX25" fmla="*/ 370378 w 650320"/>
              <a:gd name="connsiteY25" fmla="*/ 452643 h 650320"/>
              <a:gd name="connsiteX26" fmla="*/ 370760 w 650320"/>
              <a:gd name="connsiteY26" fmla="*/ 449990 h 650320"/>
              <a:gd name="connsiteX27" fmla="*/ 371884 w 650320"/>
              <a:gd name="connsiteY27" fmla="*/ 447652 h 650320"/>
              <a:gd name="connsiteX28" fmla="*/ 373727 w 650320"/>
              <a:gd name="connsiteY28" fmla="*/ 445989 h 650320"/>
              <a:gd name="connsiteX29" fmla="*/ 376223 w 650320"/>
              <a:gd name="connsiteY29" fmla="*/ 445359 h 650320"/>
              <a:gd name="connsiteX30" fmla="*/ 379190 w 650320"/>
              <a:gd name="connsiteY30" fmla="*/ 446079 h 650320"/>
              <a:gd name="connsiteX31" fmla="*/ 385889 w 650320"/>
              <a:gd name="connsiteY31" fmla="*/ 448439 h 650320"/>
              <a:gd name="connsiteX32" fmla="*/ 391554 w 650320"/>
              <a:gd name="connsiteY32" fmla="*/ 449136 h 650320"/>
              <a:gd name="connsiteX33" fmla="*/ 397782 w 650320"/>
              <a:gd name="connsiteY33" fmla="*/ 448102 h 650320"/>
              <a:gd name="connsiteX34" fmla="*/ 402862 w 650320"/>
              <a:gd name="connsiteY34" fmla="*/ 445494 h 650320"/>
              <a:gd name="connsiteX35" fmla="*/ 407133 w 650320"/>
              <a:gd name="connsiteY35" fmla="*/ 442122 h 650320"/>
              <a:gd name="connsiteX36" fmla="*/ 410933 w 650320"/>
              <a:gd name="connsiteY36" fmla="*/ 438750 h 650320"/>
              <a:gd name="connsiteX37" fmla="*/ 414664 w 650320"/>
              <a:gd name="connsiteY37" fmla="*/ 436142 h 650320"/>
              <a:gd name="connsiteX38" fmla="*/ 418666 w 650320"/>
              <a:gd name="connsiteY38" fmla="*/ 435108 h 650320"/>
              <a:gd name="connsiteX39" fmla="*/ 223836 w 650320"/>
              <a:gd name="connsiteY39" fmla="*/ 364524 h 650320"/>
              <a:gd name="connsiteX40" fmla="*/ 214318 w 650320"/>
              <a:gd name="connsiteY40" fmla="*/ 365518 h 650320"/>
              <a:gd name="connsiteX41" fmla="*/ 202242 w 650320"/>
              <a:gd name="connsiteY41" fmla="*/ 368928 h 650320"/>
              <a:gd name="connsiteX42" fmla="*/ 186900 w 650320"/>
              <a:gd name="connsiteY42" fmla="*/ 375036 h 650320"/>
              <a:gd name="connsiteX43" fmla="*/ 167296 w 650320"/>
              <a:gd name="connsiteY43" fmla="*/ 384128 h 650320"/>
              <a:gd name="connsiteX44" fmla="*/ 147265 w 650320"/>
              <a:gd name="connsiteY44" fmla="*/ 397198 h 650320"/>
              <a:gd name="connsiteX45" fmla="*/ 133485 w 650320"/>
              <a:gd name="connsiteY45" fmla="*/ 414103 h 650320"/>
              <a:gd name="connsiteX46" fmla="*/ 123825 w 650320"/>
              <a:gd name="connsiteY46" fmla="*/ 435554 h 650320"/>
              <a:gd name="connsiteX47" fmla="*/ 116438 w 650320"/>
              <a:gd name="connsiteY47" fmla="*/ 462261 h 650320"/>
              <a:gd name="connsiteX48" fmla="*/ 113385 w 650320"/>
              <a:gd name="connsiteY48" fmla="*/ 478289 h 650320"/>
              <a:gd name="connsiteX49" fmla="*/ 134565 w 650320"/>
              <a:gd name="connsiteY49" fmla="*/ 503960 h 650320"/>
              <a:gd name="connsiteX50" fmla="*/ 325267 w 650320"/>
              <a:gd name="connsiteY50" fmla="*/ 582951 h 650320"/>
              <a:gd name="connsiteX51" fmla="*/ 515970 w 650320"/>
              <a:gd name="connsiteY51" fmla="*/ 503960 h 650320"/>
              <a:gd name="connsiteX52" fmla="*/ 536935 w 650320"/>
              <a:gd name="connsiteY52" fmla="*/ 478549 h 650320"/>
              <a:gd name="connsiteX53" fmla="*/ 533811 w 650320"/>
              <a:gd name="connsiteY53" fmla="*/ 462261 h 650320"/>
              <a:gd name="connsiteX54" fmla="*/ 526708 w 650320"/>
              <a:gd name="connsiteY54" fmla="*/ 435554 h 650320"/>
              <a:gd name="connsiteX55" fmla="*/ 517048 w 650320"/>
              <a:gd name="connsiteY55" fmla="*/ 414103 h 650320"/>
              <a:gd name="connsiteX56" fmla="*/ 503126 w 650320"/>
              <a:gd name="connsiteY56" fmla="*/ 397198 h 650320"/>
              <a:gd name="connsiteX57" fmla="*/ 482954 w 650320"/>
              <a:gd name="connsiteY57" fmla="*/ 383844 h 650320"/>
              <a:gd name="connsiteX58" fmla="*/ 463349 w 650320"/>
              <a:gd name="connsiteY58" fmla="*/ 374752 h 650320"/>
              <a:gd name="connsiteX59" fmla="*/ 448149 w 650320"/>
              <a:gd name="connsiteY59" fmla="*/ 368786 h 650320"/>
              <a:gd name="connsiteX60" fmla="*/ 436216 w 650320"/>
              <a:gd name="connsiteY60" fmla="*/ 365518 h 650320"/>
              <a:gd name="connsiteX61" fmla="*/ 426698 w 650320"/>
              <a:gd name="connsiteY61" fmla="*/ 364524 h 650320"/>
              <a:gd name="connsiteX62" fmla="*/ 410929 w 650320"/>
              <a:gd name="connsiteY62" fmla="*/ 368359 h 650320"/>
              <a:gd name="connsiteX63" fmla="*/ 399991 w 650320"/>
              <a:gd name="connsiteY63" fmla="*/ 376173 h 650320"/>
              <a:gd name="connsiteX64" fmla="*/ 397433 w 650320"/>
              <a:gd name="connsiteY64" fmla="*/ 378446 h 650320"/>
              <a:gd name="connsiteX65" fmla="*/ 324983 w 650320"/>
              <a:gd name="connsiteY65" fmla="*/ 409699 h 650320"/>
              <a:gd name="connsiteX66" fmla="*/ 252816 w 650320"/>
              <a:gd name="connsiteY66" fmla="*/ 378446 h 650320"/>
              <a:gd name="connsiteX67" fmla="*/ 250543 w 650320"/>
              <a:gd name="connsiteY67" fmla="*/ 376173 h 650320"/>
              <a:gd name="connsiteX68" fmla="*/ 239604 w 650320"/>
              <a:gd name="connsiteY68" fmla="*/ 368359 h 650320"/>
              <a:gd name="connsiteX69" fmla="*/ 223836 w 650320"/>
              <a:gd name="connsiteY69" fmla="*/ 364524 h 650320"/>
              <a:gd name="connsiteX70" fmla="*/ 311816 w 650320"/>
              <a:gd name="connsiteY70" fmla="*/ 165999 h 650320"/>
              <a:gd name="connsiteX71" fmla="*/ 403859 w 650320"/>
              <a:gd name="connsiteY71" fmla="*/ 180369 h 650320"/>
              <a:gd name="connsiteX72" fmla="*/ 366187 w 650320"/>
              <a:gd name="connsiteY72" fmla="*/ 209496 h 650320"/>
              <a:gd name="connsiteX73" fmla="*/ 314535 w 650320"/>
              <a:gd name="connsiteY73" fmla="*/ 221147 h 650320"/>
              <a:gd name="connsiteX74" fmla="*/ 259775 w 650320"/>
              <a:gd name="connsiteY74" fmla="*/ 210273 h 650320"/>
              <a:gd name="connsiteX75" fmla="*/ 218996 w 650320"/>
              <a:gd name="connsiteY75" fmla="*/ 180369 h 650320"/>
              <a:gd name="connsiteX76" fmla="*/ 311816 w 650320"/>
              <a:gd name="connsiteY76" fmla="*/ 165999 h 650320"/>
              <a:gd name="connsiteX77" fmla="*/ 316616 w 650320"/>
              <a:gd name="connsiteY77" fmla="*/ 93467 h 650320"/>
              <a:gd name="connsiteX78" fmla="*/ 318993 w 650320"/>
              <a:gd name="connsiteY78" fmla="*/ 94150 h 650320"/>
              <a:gd name="connsiteX79" fmla="*/ 321184 w 650320"/>
              <a:gd name="connsiteY79" fmla="*/ 95873 h 650320"/>
              <a:gd name="connsiteX80" fmla="*/ 323428 w 650320"/>
              <a:gd name="connsiteY80" fmla="*/ 98100 h 650320"/>
              <a:gd name="connsiteX81" fmla="*/ 325936 w 650320"/>
              <a:gd name="connsiteY81" fmla="*/ 100328 h 650320"/>
              <a:gd name="connsiteX82" fmla="*/ 328906 w 650320"/>
              <a:gd name="connsiteY82" fmla="*/ 102051 h 650320"/>
              <a:gd name="connsiteX83" fmla="*/ 332562 w 650320"/>
              <a:gd name="connsiteY83" fmla="*/ 102734 h 650320"/>
              <a:gd name="connsiteX84" fmla="*/ 335875 w 650320"/>
              <a:gd name="connsiteY84" fmla="*/ 102274 h 650320"/>
              <a:gd name="connsiteX85" fmla="*/ 339796 w 650320"/>
              <a:gd name="connsiteY85" fmla="*/ 100714 h 650320"/>
              <a:gd name="connsiteX86" fmla="*/ 341697 w 650320"/>
              <a:gd name="connsiteY86" fmla="*/ 100180 h 650320"/>
              <a:gd name="connsiteX87" fmla="*/ 343135 w 650320"/>
              <a:gd name="connsiteY87" fmla="*/ 100610 h 650320"/>
              <a:gd name="connsiteX88" fmla="*/ 344165 w 650320"/>
              <a:gd name="connsiteY88" fmla="*/ 101739 h 650320"/>
              <a:gd name="connsiteX89" fmla="*/ 344772 w 650320"/>
              <a:gd name="connsiteY89" fmla="*/ 103313 h 650320"/>
              <a:gd name="connsiteX90" fmla="*/ 344970 w 650320"/>
              <a:gd name="connsiteY90" fmla="*/ 105051 h 650320"/>
              <a:gd name="connsiteX91" fmla="*/ 344416 w 650320"/>
              <a:gd name="connsiteY91" fmla="*/ 115210 h 650320"/>
              <a:gd name="connsiteX92" fmla="*/ 342871 w 650320"/>
              <a:gd name="connsiteY92" fmla="*/ 124017 h 650320"/>
              <a:gd name="connsiteX93" fmla="*/ 340535 w 650320"/>
              <a:gd name="connsiteY93" fmla="*/ 131547 h 650320"/>
              <a:gd name="connsiteX94" fmla="*/ 337618 w 650320"/>
              <a:gd name="connsiteY94" fmla="*/ 137889 h 650320"/>
              <a:gd name="connsiteX95" fmla="*/ 334305 w 650320"/>
              <a:gd name="connsiteY95" fmla="*/ 143161 h 650320"/>
              <a:gd name="connsiteX96" fmla="*/ 330793 w 650320"/>
              <a:gd name="connsiteY96" fmla="*/ 147439 h 650320"/>
              <a:gd name="connsiteX97" fmla="*/ 316616 w 650320"/>
              <a:gd name="connsiteY97" fmla="*/ 157211 h 650320"/>
              <a:gd name="connsiteX98" fmla="*/ 302440 w 650320"/>
              <a:gd name="connsiteY98" fmla="*/ 147439 h 650320"/>
              <a:gd name="connsiteX99" fmla="*/ 297226 w 650320"/>
              <a:gd name="connsiteY99" fmla="*/ 140666 h 650320"/>
              <a:gd name="connsiteX100" fmla="*/ 292685 w 650320"/>
              <a:gd name="connsiteY100" fmla="*/ 131547 h 650320"/>
              <a:gd name="connsiteX101" fmla="*/ 289477 w 650320"/>
              <a:gd name="connsiteY101" fmla="*/ 119784 h 650320"/>
              <a:gd name="connsiteX102" fmla="*/ 288263 w 650320"/>
              <a:gd name="connsiteY102" fmla="*/ 105051 h 650320"/>
              <a:gd name="connsiteX103" fmla="*/ 288487 w 650320"/>
              <a:gd name="connsiteY103" fmla="*/ 103299 h 650320"/>
              <a:gd name="connsiteX104" fmla="*/ 289147 w 650320"/>
              <a:gd name="connsiteY104" fmla="*/ 101754 h 650320"/>
              <a:gd name="connsiteX105" fmla="*/ 290230 w 650320"/>
              <a:gd name="connsiteY105" fmla="*/ 100655 h 650320"/>
              <a:gd name="connsiteX106" fmla="*/ 291695 w 650320"/>
              <a:gd name="connsiteY106" fmla="*/ 100239 h 650320"/>
              <a:gd name="connsiteX107" fmla="*/ 293437 w 650320"/>
              <a:gd name="connsiteY107" fmla="*/ 100714 h 650320"/>
              <a:gd name="connsiteX108" fmla="*/ 297371 w 650320"/>
              <a:gd name="connsiteY108" fmla="*/ 102274 h 650320"/>
              <a:gd name="connsiteX109" fmla="*/ 300697 w 650320"/>
              <a:gd name="connsiteY109" fmla="*/ 102734 h 650320"/>
              <a:gd name="connsiteX110" fmla="*/ 304354 w 650320"/>
              <a:gd name="connsiteY110" fmla="*/ 102051 h 650320"/>
              <a:gd name="connsiteX111" fmla="*/ 307337 w 650320"/>
              <a:gd name="connsiteY111" fmla="*/ 100328 h 650320"/>
              <a:gd name="connsiteX112" fmla="*/ 309845 w 650320"/>
              <a:gd name="connsiteY112" fmla="*/ 98100 h 650320"/>
              <a:gd name="connsiteX113" fmla="*/ 312076 w 650320"/>
              <a:gd name="connsiteY113" fmla="*/ 95873 h 650320"/>
              <a:gd name="connsiteX114" fmla="*/ 314267 w 650320"/>
              <a:gd name="connsiteY114" fmla="*/ 94150 h 650320"/>
              <a:gd name="connsiteX115" fmla="*/ 316616 w 650320"/>
              <a:gd name="connsiteY115" fmla="*/ 93467 h 650320"/>
              <a:gd name="connsiteX116" fmla="*/ 314237 w 650320"/>
              <a:gd name="connsiteY116" fmla="*/ 67369 h 650320"/>
              <a:gd name="connsiteX117" fmla="*/ 259959 w 650320"/>
              <a:gd name="connsiteY117" fmla="*/ 108637 h 650320"/>
              <a:gd name="connsiteX118" fmla="*/ 190733 w 650320"/>
              <a:gd name="connsiteY118" fmla="*/ 128288 h 650320"/>
              <a:gd name="connsiteX119" fmla="*/ 218931 w 650320"/>
              <a:gd name="connsiteY119" fmla="*/ 181739 h 650320"/>
              <a:gd name="connsiteX120" fmla="*/ 218982 w 650320"/>
              <a:gd name="connsiteY120" fmla="*/ 181728 h 650320"/>
              <a:gd name="connsiteX121" fmla="*/ 216733 w 650320"/>
              <a:gd name="connsiteY121" fmla="*/ 187374 h 650320"/>
              <a:gd name="connsiteX122" fmla="*/ 211334 w 650320"/>
              <a:gd name="connsiteY122" fmla="*/ 223316 h 650320"/>
              <a:gd name="connsiteX123" fmla="*/ 211761 w 650320"/>
              <a:gd name="connsiteY123" fmla="*/ 234112 h 650320"/>
              <a:gd name="connsiteX124" fmla="*/ 213323 w 650320"/>
              <a:gd name="connsiteY124" fmla="*/ 245193 h 650320"/>
              <a:gd name="connsiteX125" fmla="*/ 226819 w 650320"/>
              <a:gd name="connsiteY125" fmla="*/ 283833 h 650320"/>
              <a:gd name="connsiteX126" fmla="*/ 250543 w 650320"/>
              <a:gd name="connsiteY126" fmla="*/ 314234 h 650320"/>
              <a:gd name="connsiteX127" fmla="*/ 281796 w 650320"/>
              <a:gd name="connsiteY127" fmla="*/ 334265 h 650320"/>
              <a:gd name="connsiteX128" fmla="*/ 318164 w 650320"/>
              <a:gd name="connsiteY128" fmla="*/ 341510 h 650320"/>
              <a:gd name="connsiteX129" fmla="*/ 325977 w 650320"/>
              <a:gd name="connsiteY129" fmla="*/ 341226 h 650320"/>
              <a:gd name="connsiteX130" fmla="*/ 333790 w 650320"/>
              <a:gd name="connsiteY130" fmla="*/ 340374 h 650320"/>
              <a:gd name="connsiteX131" fmla="*/ 368311 w 650320"/>
              <a:gd name="connsiteY131" fmla="*/ 326736 h 650320"/>
              <a:gd name="connsiteX132" fmla="*/ 395160 w 650320"/>
              <a:gd name="connsiteY132" fmla="*/ 300312 h 650320"/>
              <a:gd name="connsiteX133" fmla="*/ 410787 w 650320"/>
              <a:gd name="connsiteY133" fmla="*/ 268349 h 650320"/>
              <a:gd name="connsiteX134" fmla="*/ 416185 w 650320"/>
              <a:gd name="connsiteY134" fmla="*/ 232408 h 650320"/>
              <a:gd name="connsiteX135" fmla="*/ 415759 w 650320"/>
              <a:gd name="connsiteY135" fmla="*/ 221327 h 650320"/>
              <a:gd name="connsiteX136" fmla="*/ 414197 w 650320"/>
              <a:gd name="connsiteY136" fmla="*/ 210246 h 650320"/>
              <a:gd name="connsiteX137" fmla="*/ 409011 w 650320"/>
              <a:gd name="connsiteY137" fmla="*/ 190287 h 650320"/>
              <a:gd name="connsiteX138" fmla="*/ 405241 w 650320"/>
              <a:gd name="connsiteY138" fmla="*/ 181795 h 650320"/>
              <a:gd name="connsiteX139" fmla="*/ 406648 w 650320"/>
              <a:gd name="connsiteY139" fmla="*/ 182132 h 650320"/>
              <a:gd name="connsiteX140" fmla="*/ 440500 w 650320"/>
              <a:gd name="connsiteY140" fmla="*/ 129074 h 650320"/>
              <a:gd name="connsiteX141" fmla="*/ 371691 w 650320"/>
              <a:gd name="connsiteY141" fmla="*/ 108244 h 650320"/>
              <a:gd name="connsiteX142" fmla="*/ 314237 w 650320"/>
              <a:gd name="connsiteY142" fmla="*/ 67369 h 650320"/>
              <a:gd name="connsiteX143" fmla="*/ 325160 w 650320"/>
              <a:gd name="connsiteY143" fmla="*/ 0 h 650320"/>
              <a:gd name="connsiteX144" fmla="*/ 650320 w 650320"/>
              <a:gd name="connsiteY144" fmla="*/ 325160 h 650320"/>
              <a:gd name="connsiteX145" fmla="*/ 325160 w 650320"/>
              <a:gd name="connsiteY145" fmla="*/ 650320 h 650320"/>
              <a:gd name="connsiteX146" fmla="*/ 0 w 650320"/>
              <a:gd name="connsiteY146" fmla="*/ 325160 h 650320"/>
              <a:gd name="connsiteX147" fmla="*/ 325160 w 650320"/>
              <a:gd name="connsiteY147" fmla="*/ 0 h 6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50320" h="650320">
                <a:moveTo>
                  <a:pt x="418666" y="435108"/>
                </a:moveTo>
                <a:cubicBezTo>
                  <a:pt x="420105" y="435108"/>
                  <a:pt x="421453" y="435453"/>
                  <a:pt x="422712" y="436142"/>
                </a:cubicBezTo>
                <a:cubicBezTo>
                  <a:pt x="423971" y="436832"/>
                  <a:pt x="425215" y="437701"/>
                  <a:pt x="426444" y="438750"/>
                </a:cubicBezTo>
                <a:cubicBezTo>
                  <a:pt x="427673" y="439799"/>
                  <a:pt x="428947" y="440923"/>
                  <a:pt x="430266" y="442122"/>
                </a:cubicBezTo>
                <a:cubicBezTo>
                  <a:pt x="431585" y="443321"/>
                  <a:pt x="433008" y="444445"/>
                  <a:pt x="434537" y="445494"/>
                </a:cubicBezTo>
                <a:cubicBezTo>
                  <a:pt x="436066" y="446544"/>
                  <a:pt x="437752" y="447413"/>
                  <a:pt x="439595" y="448102"/>
                </a:cubicBezTo>
                <a:cubicBezTo>
                  <a:pt x="441439" y="448792"/>
                  <a:pt x="443514" y="449136"/>
                  <a:pt x="445822" y="449136"/>
                </a:cubicBezTo>
                <a:cubicBezTo>
                  <a:pt x="447560" y="449136"/>
                  <a:pt x="449441" y="448904"/>
                  <a:pt x="451465" y="448439"/>
                </a:cubicBezTo>
                <a:cubicBezTo>
                  <a:pt x="453488" y="447975"/>
                  <a:pt x="455713" y="447188"/>
                  <a:pt x="458141" y="446079"/>
                </a:cubicBezTo>
                <a:cubicBezTo>
                  <a:pt x="459340" y="445539"/>
                  <a:pt x="460419" y="445270"/>
                  <a:pt x="461379" y="445270"/>
                </a:cubicBezTo>
                <a:cubicBezTo>
                  <a:pt x="462308" y="445270"/>
                  <a:pt x="463124" y="445487"/>
                  <a:pt x="463829" y="445921"/>
                </a:cubicBezTo>
                <a:cubicBezTo>
                  <a:pt x="464533" y="446356"/>
                  <a:pt x="465118" y="446926"/>
                  <a:pt x="465582" y="447630"/>
                </a:cubicBezTo>
                <a:cubicBezTo>
                  <a:pt x="466047" y="448334"/>
                  <a:pt x="466392" y="449129"/>
                  <a:pt x="466616" y="450013"/>
                </a:cubicBezTo>
                <a:cubicBezTo>
                  <a:pt x="466841" y="450897"/>
                  <a:pt x="466954" y="451774"/>
                  <a:pt x="466954" y="452643"/>
                </a:cubicBezTo>
                <a:cubicBezTo>
                  <a:pt x="466954" y="458128"/>
                  <a:pt x="466639" y="463254"/>
                  <a:pt x="466009" y="468020"/>
                </a:cubicBezTo>
                <a:cubicBezTo>
                  <a:pt x="465380" y="472785"/>
                  <a:pt x="464503" y="477229"/>
                  <a:pt x="463379" y="481351"/>
                </a:cubicBezTo>
                <a:cubicBezTo>
                  <a:pt x="462255" y="485472"/>
                  <a:pt x="460929" y="489271"/>
                  <a:pt x="459400" y="492748"/>
                </a:cubicBezTo>
                <a:cubicBezTo>
                  <a:pt x="457872" y="496225"/>
                  <a:pt x="456216" y="499425"/>
                  <a:pt x="454432" y="502347"/>
                </a:cubicBezTo>
                <a:cubicBezTo>
                  <a:pt x="452649" y="505270"/>
                  <a:pt x="450768" y="507930"/>
                  <a:pt x="448789" y="510328"/>
                </a:cubicBezTo>
                <a:cubicBezTo>
                  <a:pt x="446811" y="512726"/>
                  <a:pt x="444818" y="514884"/>
                  <a:pt x="442810" y="516802"/>
                </a:cubicBezTo>
                <a:cubicBezTo>
                  <a:pt x="435706" y="523546"/>
                  <a:pt x="427658" y="528477"/>
                  <a:pt x="418666" y="531594"/>
                </a:cubicBezTo>
                <a:cubicBezTo>
                  <a:pt x="409644" y="528477"/>
                  <a:pt x="401596" y="523546"/>
                  <a:pt x="394522" y="516802"/>
                </a:cubicBezTo>
                <a:cubicBezTo>
                  <a:pt x="391494" y="513925"/>
                  <a:pt x="388535" y="510508"/>
                  <a:pt x="385642" y="506551"/>
                </a:cubicBezTo>
                <a:cubicBezTo>
                  <a:pt x="382750" y="502595"/>
                  <a:pt x="380172" y="497994"/>
                  <a:pt x="377909" y="492748"/>
                </a:cubicBezTo>
                <a:cubicBezTo>
                  <a:pt x="375646" y="487503"/>
                  <a:pt x="373825" y="481568"/>
                  <a:pt x="372446" y="474944"/>
                </a:cubicBezTo>
                <a:cubicBezTo>
                  <a:pt x="371067" y="468319"/>
                  <a:pt x="370378" y="460886"/>
                  <a:pt x="370378" y="452643"/>
                </a:cubicBezTo>
                <a:cubicBezTo>
                  <a:pt x="370378" y="451744"/>
                  <a:pt x="370505" y="450860"/>
                  <a:pt x="370760" y="449990"/>
                </a:cubicBezTo>
                <a:cubicBezTo>
                  <a:pt x="371015" y="449121"/>
                  <a:pt x="371390" y="448342"/>
                  <a:pt x="371884" y="447652"/>
                </a:cubicBezTo>
                <a:cubicBezTo>
                  <a:pt x="372379" y="446963"/>
                  <a:pt x="372993" y="446408"/>
                  <a:pt x="373727" y="445989"/>
                </a:cubicBezTo>
                <a:cubicBezTo>
                  <a:pt x="374462" y="445569"/>
                  <a:pt x="375294" y="445359"/>
                  <a:pt x="376223" y="445359"/>
                </a:cubicBezTo>
                <a:cubicBezTo>
                  <a:pt x="377152" y="445359"/>
                  <a:pt x="378141" y="445599"/>
                  <a:pt x="379190" y="446079"/>
                </a:cubicBezTo>
                <a:cubicBezTo>
                  <a:pt x="381618" y="447188"/>
                  <a:pt x="383851" y="447975"/>
                  <a:pt x="385889" y="448439"/>
                </a:cubicBezTo>
                <a:cubicBezTo>
                  <a:pt x="387928" y="448904"/>
                  <a:pt x="389816" y="449136"/>
                  <a:pt x="391554" y="449136"/>
                </a:cubicBezTo>
                <a:cubicBezTo>
                  <a:pt x="393862" y="449136"/>
                  <a:pt x="395938" y="448792"/>
                  <a:pt x="397782" y="448102"/>
                </a:cubicBezTo>
                <a:cubicBezTo>
                  <a:pt x="399625" y="447413"/>
                  <a:pt x="401319" y="446544"/>
                  <a:pt x="402862" y="445494"/>
                </a:cubicBezTo>
                <a:cubicBezTo>
                  <a:pt x="404406" y="444445"/>
                  <a:pt x="405829" y="443321"/>
                  <a:pt x="407133" y="442122"/>
                </a:cubicBezTo>
                <a:cubicBezTo>
                  <a:pt x="408437" y="440923"/>
                  <a:pt x="409704" y="439799"/>
                  <a:pt x="410933" y="438750"/>
                </a:cubicBezTo>
                <a:cubicBezTo>
                  <a:pt x="412161" y="437701"/>
                  <a:pt x="413405" y="436832"/>
                  <a:pt x="414664" y="436142"/>
                </a:cubicBezTo>
                <a:cubicBezTo>
                  <a:pt x="415923" y="435453"/>
                  <a:pt x="417257" y="435108"/>
                  <a:pt x="418666" y="435108"/>
                </a:cubicBezTo>
                <a:close/>
                <a:moveTo>
                  <a:pt x="223836" y="364524"/>
                </a:moveTo>
                <a:cubicBezTo>
                  <a:pt x="220994" y="364524"/>
                  <a:pt x="217822" y="364855"/>
                  <a:pt x="214318" y="365518"/>
                </a:cubicBezTo>
                <a:cubicBezTo>
                  <a:pt x="210813" y="366181"/>
                  <a:pt x="206788" y="367318"/>
                  <a:pt x="202242" y="368928"/>
                </a:cubicBezTo>
                <a:cubicBezTo>
                  <a:pt x="197697" y="370538"/>
                  <a:pt x="192582" y="372574"/>
                  <a:pt x="186900" y="375036"/>
                </a:cubicBezTo>
                <a:cubicBezTo>
                  <a:pt x="181218" y="377499"/>
                  <a:pt x="174683" y="380529"/>
                  <a:pt x="167296" y="384128"/>
                </a:cubicBezTo>
                <a:cubicBezTo>
                  <a:pt x="159340" y="387916"/>
                  <a:pt x="152663" y="392273"/>
                  <a:pt x="147265" y="397198"/>
                </a:cubicBezTo>
                <a:cubicBezTo>
                  <a:pt x="141867" y="402122"/>
                  <a:pt x="137273" y="407758"/>
                  <a:pt x="133485" y="414103"/>
                </a:cubicBezTo>
                <a:cubicBezTo>
                  <a:pt x="129697" y="420448"/>
                  <a:pt x="126477" y="427599"/>
                  <a:pt x="123825" y="435554"/>
                </a:cubicBezTo>
                <a:cubicBezTo>
                  <a:pt x="121173" y="443509"/>
                  <a:pt x="118711" y="452412"/>
                  <a:pt x="116438" y="462261"/>
                </a:cubicBezTo>
                <a:lnTo>
                  <a:pt x="113385" y="478289"/>
                </a:lnTo>
                <a:lnTo>
                  <a:pt x="134565" y="503960"/>
                </a:lnTo>
                <a:cubicBezTo>
                  <a:pt x="183370" y="552765"/>
                  <a:pt x="250793" y="582951"/>
                  <a:pt x="325267" y="582951"/>
                </a:cubicBezTo>
                <a:cubicBezTo>
                  <a:pt x="399741" y="582951"/>
                  <a:pt x="467165" y="552765"/>
                  <a:pt x="515970" y="503960"/>
                </a:cubicBezTo>
                <a:lnTo>
                  <a:pt x="536935" y="478549"/>
                </a:lnTo>
                <a:lnTo>
                  <a:pt x="533811" y="462261"/>
                </a:lnTo>
                <a:cubicBezTo>
                  <a:pt x="531728" y="452412"/>
                  <a:pt x="529360" y="443509"/>
                  <a:pt x="526708" y="435554"/>
                </a:cubicBezTo>
                <a:cubicBezTo>
                  <a:pt x="524057" y="427599"/>
                  <a:pt x="520836" y="420448"/>
                  <a:pt x="517048" y="414103"/>
                </a:cubicBezTo>
                <a:cubicBezTo>
                  <a:pt x="513260" y="407758"/>
                  <a:pt x="508619" y="402122"/>
                  <a:pt x="503126" y="397198"/>
                </a:cubicBezTo>
                <a:cubicBezTo>
                  <a:pt x="497633" y="392273"/>
                  <a:pt x="490909" y="387822"/>
                  <a:pt x="482954" y="383844"/>
                </a:cubicBezTo>
                <a:cubicBezTo>
                  <a:pt x="475567" y="380245"/>
                  <a:pt x="469032" y="377215"/>
                  <a:pt x="463349" y="374752"/>
                </a:cubicBezTo>
                <a:cubicBezTo>
                  <a:pt x="457667" y="372290"/>
                  <a:pt x="452600" y="370301"/>
                  <a:pt x="448149" y="368786"/>
                </a:cubicBezTo>
                <a:cubicBezTo>
                  <a:pt x="443698" y="367270"/>
                  <a:pt x="439720" y="366181"/>
                  <a:pt x="436216" y="365518"/>
                </a:cubicBezTo>
                <a:cubicBezTo>
                  <a:pt x="432712" y="364855"/>
                  <a:pt x="429539" y="364524"/>
                  <a:pt x="426698" y="364524"/>
                </a:cubicBezTo>
                <a:cubicBezTo>
                  <a:pt x="420258" y="364524"/>
                  <a:pt x="415002" y="365802"/>
                  <a:pt x="410929" y="368359"/>
                </a:cubicBezTo>
                <a:cubicBezTo>
                  <a:pt x="406857" y="370917"/>
                  <a:pt x="403210" y="373521"/>
                  <a:pt x="399991" y="376173"/>
                </a:cubicBezTo>
                <a:lnTo>
                  <a:pt x="397433" y="378446"/>
                </a:lnTo>
                <a:cubicBezTo>
                  <a:pt x="372999" y="399281"/>
                  <a:pt x="348849" y="409699"/>
                  <a:pt x="324983" y="409699"/>
                </a:cubicBezTo>
                <a:cubicBezTo>
                  <a:pt x="301685" y="409699"/>
                  <a:pt x="277629" y="399281"/>
                  <a:pt x="252816" y="378446"/>
                </a:cubicBezTo>
                <a:lnTo>
                  <a:pt x="250543" y="376173"/>
                </a:lnTo>
                <a:cubicBezTo>
                  <a:pt x="247323" y="373521"/>
                  <a:pt x="243677" y="370917"/>
                  <a:pt x="239604" y="368359"/>
                </a:cubicBezTo>
                <a:cubicBezTo>
                  <a:pt x="235532" y="365802"/>
                  <a:pt x="230276" y="364524"/>
                  <a:pt x="223836" y="364524"/>
                </a:cubicBezTo>
                <a:close/>
                <a:moveTo>
                  <a:pt x="311816" y="165999"/>
                </a:moveTo>
                <a:cubicBezTo>
                  <a:pt x="330069" y="166517"/>
                  <a:pt x="360362" y="165093"/>
                  <a:pt x="403859" y="180369"/>
                </a:cubicBezTo>
                <a:cubicBezTo>
                  <a:pt x="391302" y="190078"/>
                  <a:pt x="390784" y="197845"/>
                  <a:pt x="366187" y="209496"/>
                </a:cubicBezTo>
                <a:cubicBezTo>
                  <a:pt x="347805" y="216098"/>
                  <a:pt x="343403" y="219205"/>
                  <a:pt x="314535" y="221147"/>
                </a:cubicBezTo>
                <a:cubicBezTo>
                  <a:pt x="285407" y="221018"/>
                  <a:pt x="278028" y="216616"/>
                  <a:pt x="259775" y="210273"/>
                </a:cubicBezTo>
                <a:cubicBezTo>
                  <a:pt x="233754" y="197198"/>
                  <a:pt x="232589" y="190337"/>
                  <a:pt x="218996" y="180369"/>
                </a:cubicBezTo>
                <a:cubicBezTo>
                  <a:pt x="259257" y="165093"/>
                  <a:pt x="293304" y="167294"/>
                  <a:pt x="311816" y="165999"/>
                </a:cubicBezTo>
                <a:close/>
                <a:moveTo>
                  <a:pt x="316616" y="93467"/>
                </a:moveTo>
                <a:cubicBezTo>
                  <a:pt x="317461" y="93467"/>
                  <a:pt x="318253" y="93694"/>
                  <a:pt x="318993" y="94150"/>
                </a:cubicBezTo>
                <a:cubicBezTo>
                  <a:pt x="319732" y="94605"/>
                  <a:pt x="320462" y="95179"/>
                  <a:pt x="321184" y="95873"/>
                </a:cubicBezTo>
                <a:cubicBezTo>
                  <a:pt x="321905" y="96566"/>
                  <a:pt x="322653" y="97308"/>
                  <a:pt x="323428" y="98100"/>
                </a:cubicBezTo>
                <a:cubicBezTo>
                  <a:pt x="324202" y="98893"/>
                  <a:pt x="325038" y="99635"/>
                  <a:pt x="325936" y="100328"/>
                </a:cubicBezTo>
                <a:cubicBezTo>
                  <a:pt x="326833" y="101021"/>
                  <a:pt x="327823" y="101596"/>
                  <a:pt x="328906" y="102051"/>
                </a:cubicBezTo>
                <a:cubicBezTo>
                  <a:pt x="329988" y="102507"/>
                  <a:pt x="331207" y="102734"/>
                  <a:pt x="332562" y="102734"/>
                </a:cubicBezTo>
                <a:cubicBezTo>
                  <a:pt x="333583" y="102734"/>
                  <a:pt x="334687" y="102581"/>
                  <a:pt x="335875" y="102274"/>
                </a:cubicBezTo>
                <a:cubicBezTo>
                  <a:pt x="337063" y="101967"/>
                  <a:pt x="338370" y="101447"/>
                  <a:pt x="339796" y="100714"/>
                </a:cubicBezTo>
                <a:cubicBezTo>
                  <a:pt x="340500" y="100358"/>
                  <a:pt x="341133" y="100180"/>
                  <a:pt x="341697" y="100180"/>
                </a:cubicBezTo>
                <a:cubicBezTo>
                  <a:pt x="342242" y="100180"/>
                  <a:pt x="342722" y="100323"/>
                  <a:pt x="343135" y="100610"/>
                </a:cubicBezTo>
                <a:cubicBezTo>
                  <a:pt x="343549" y="100897"/>
                  <a:pt x="343892" y="101274"/>
                  <a:pt x="344165" y="101739"/>
                </a:cubicBezTo>
                <a:cubicBezTo>
                  <a:pt x="344438" y="102205"/>
                  <a:pt x="344640" y="102729"/>
                  <a:pt x="344772" y="103313"/>
                </a:cubicBezTo>
                <a:cubicBezTo>
                  <a:pt x="344904" y="103898"/>
                  <a:pt x="344970" y="104477"/>
                  <a:pt x="344970" y="105051"/>
                </a:cubicBezTo>
                <a:cubicBezTo>
                  <a:pt x="344970" y="108675"/>
                  <a:pt x="344785" y="112061"/>
                  <a:pt x="344416" y="115210"/>
                </a:cubicBezTo>
                <a:cubicBezTo>
                  <a:pt x="344046" y="118358"/>
                  <a:pt x="343531" y="121294"/>
                  <a:pt x="342871" y="124017"/>
                </a:cubicBezTo>
                <a:cubicBezTo>
                  <a:pt x="342211" y="126740"/>
                  <a:pt x="341433" y="129250"/>
                  <a:pt x="340535" y="131547"/>
                </a:cubicBezTo>
                <a:cubicBezTo>
                  <a:pt x="339637" y="133844"/>
                  <a:pt x="338665" y="135958"/>
                  <a:pt x="337618" y="137889"/>
                </a:cubicBezTo>
                <a:cubicBezTo>
                  <a:pt x="336571" y="139820"/>
                  <a:pt x="335466" y="141577"/>
                  <a:pt x="334305" y="143161"/>
                </a:cubicBezTo>
                <a:cubicBezTo>
                  <a:pt x="333143" y="144745"/>
                  <a:pt x="331973" y="146171"/>
                  <a:pt x="330793" y="147439"/>
                </a:cubicBezTo>
                <a:cubicBezTo>
                  <a:pt x="326622" y="151894"/>
                  <a:pt x="321896" y="155152"/>
                  <a:pt x="316616" y="157211"/>
                </a:cubicBezTo>
                <a:cubicBezTo>
                  <a:pt x="311319" y="155152"/>
                  <a:pt x="306593" y="151894"/>
                  <a:pt x="302440" y="147439"/>
                </a:cubicBezTo>
                <a:cubicBezTo>
                  <a:pt x="300662" y="145538"/>
                  <a:pt x="298924" y="143280"/>
                  <a:pt x="297226" y="140666"/>
                </a:cubicBezTo>
                <a:cubicBezTo>
                  <a:pt x="295527" y="138052"/>
                  <a:pt x="294014" y="135013"/>
                  <a:pt x="292685" y="131547"/>
                </a:cubicBezTo>
                <a:cubicBezTo>
                  <a:pt x="291356" y="128081"/>
                  <a:pt x="290287" y="124161"/>
                  <a:pt x="289477" y="119784"/>
                </a:cubicBezTo>
                <a:cubicBezTo>
                  <a:pt x="288668" y="115408"/>
                  <a:pt x="288263" y="110497"/>
                  <a:pt x="288263" y="105051"/>
                </a:cubicBezTo>
                <a:cubicBezTo>
                  <a:pt x="288263" y="104457"/>
                  <a:pt x="288338" y="103873"/>
                  <a:pt x="288487" y="103299"/>
                </a:cubicBezTo>
                <a:cubicBezTo>
                  <a:pt x="288637" y="102724"/>
                  <a:pt x="288857" y="102210"/>
                  <a:pt x="289147" y="101754"/>
                </a:cubicBezTo>
                <a:cubicBezTo>
                  <a:pt x="289438" y="101299"/>
                  <a:pt x="289798" y="100932"/>
                  <a:pt x="290230" y="100655"/>
                </a:cubicBezTo>
                <a:cubicBezTo>
                  <a:pt x="290661" y="100378"/>
                  <a:pt x="291149" y="100239"/>
                  <a:pt x="291695" y="100239"/>
                </a:cubicBezTo>
                <a:cubicBezTo>
                  <a:pt x="292240" y="100239"/>
                  <a:pt x="292821" y="100398"/>
                  <a:pt x="293437" y="100714"/>
                </a:cubicBezTo>
                <a:cubicBezTo>
                  <a:pt x="294863" y="101447"/>
                  <a:pt x="296174" y="101967"/>
                  <a:pt x="297371" y="102274"/>
                </a:cubicBezTo>
                <a:cubicBezTo>
                  <a:pt x="298568" y="102581"/>
                  <a:pt x="299676" y="102734"/>
                  <a:pt x="300697" y="102734"/>
                </a:cubicBezTo>
                <a:cubicBezTo>
                  <a:pt x="302053" y="102734"/>
                  <a:pt x="303271" y="102507"/>
                  <a:pt x="304354" y="102051"/>
                </a:cubicBezTo>
                <a:cubicBezTo>
                  <a:pt x="305436" y="101596"/>
                  <a:pt x="306430" y="101021"/>
                  <a:pt x="307337" y="100328"/>
                </a:cubicBezTo>
                <a:cubicBezTo>
                  <a:pt x="308243" y="99635"/>
                  <a:pt x="309079" y="98893"/>
                  <a:pt x="309845" y="98100"/>
                </a:cubicBezTo>
                <a:cubicBezTo>
                  <a:pt x="310610" y="97308"/>
                  <a:pt x="311354" y="96566"/>
                  <a:pt x="312076" y="95873"/>
                </a:cubicBezTo>
                <a:cubicBezTo>
                  <a:pt x="312797" y="95179"/>
                  <a:pt x="313528" y="94605"/>
                  <a:pt x="314267" y="94150"/>
                </a:cubicBezTo>
                <a:cubicBezTo>
                  <a:pt x="315006" y="93694"/>
                  <a:pt x="315789" y="93467"/>
                  <a:pt x="316616" y="93467"/>
                </a:cubicBezTo>
                <a:close/>
                <a:moveTo>
                  <a:pt x="314237" y="67369"/>
                </a:moveTo>
                <a:cubicBezTo>
                  <a:pt x="296080" y="69989"/>
                  <a:pt x="277602" y="97632"/>
                  <a:pt x="259959" y="108637"/>
                </a:cubicBezTo>
                <a:cubicBezTo>
                  <a:pt x="238851" y="118462"/>
                  <a:pt x="202409" y="119772"/>
                  <a:pt x="190733" y="128288"/>
                </a:cubicBezTo>
                <a:cubicBezTo>
                  <a:pt x="202409" y="161564"/>
                  <a:pt x="213413" y="152787"/>
                  <a:pt x="218931" y="181739"/>
                </a:cubicBezTo>
                <a:lnTo>
                  <a:pt x="218982" y="181728"/>
                </a:lnTo>
                <a:lnTo>
                  <a:pt x="216733" y="187374"/>
                </a:lnTo>
                <a:cubicBezTo>
                  <a:pt x="213134" y="198834"/>
                  <a:pt x="211334" y="210814"/>
                  <a:pt x="211334" y="223316"/>
                </a:cubicBezTo>
                <a:cubicBezTo>
                  <a:pt x="211334" y="226915"/>
                  <a:pt x="211476" y="230514"/>
                  <a:pt x="211761" y="234112"/>
                </a:cubicBezTo>
                <a:cubicBezTo>
                  <a:pt x="212045" y="237711"/>
                  <a:pt x="212566" y="241405"/>
                  <a:pt x="213323" y="245193"/>
                </a:cubicBezTo>
                <a:cubicBezTo>
                  <a:pt x="215785" y="259210"/>
                  <a:pt x="220284" y="272090"/>
                  <a:pt x="226819" y="283833"/>
                </a:cubicBezTo>
                <a:cubicBezTo>
                  <a:pt x="233354" y="295577"/>
                  <a:pt x="241262" y="305711"/>
                  <a:pt x="250543" y="314234"/>
                </a:cubicBezTo>
                <a:cubicBezTo>
                  <a:pt x="259824" y="322758"/>
                  <a:pt x="270242" y="329435"/>
                  <a:pt x="281796" y="334265"/>
                </a:cubicBezTo>
                <a:cubicBezTo>
                  <a:pt x="293350" y="339095"/>
                  <a:pt x="305473" y="341510"/>
                  <a:pt x="318164" y="341510"/>
                </a:cubicBezTo>
                <a:cubicBezTo>
                  <a:pt x="320816" y="341510"/>
                  <a:pt x="323420" y="341415"/>
                  <a:pt x="325977" y="341226"/>
                </a:cubicBezTo>
                <a:cubicBezTo>
                  <a:pt x="328534" y="341036"/>
                  <a:pt x="331139" y="340752"/>
                  <a:pt x="333790" y="340374"/>
                </a:cubicBezTo>
                <a:cubicBezTo>
                  <a:pt x="346292" y="338101"/>
                  <a:pt x="357798" y="333555"/>
                  <a:pt x="368311" y="326736"/>
                </a:cubicBezTo>
                <a:cubicBezTo>
                  <a:pt x="378823" y="319917"/>
                  <a:pt x="387773" y="311109"/>
                  <a:pt x="395160" y="300312"/>
                </a:cubicBezTo>
                <a:cubicBezTo>
                  <a:pt x="401979" y="290463"/>
                  <a:pt x="407188" y="279808"/>
                  <a:pt x="410787" y="268349"/>
                </a:cubicBezTo>
                <a:cubicBezTo>
                  <a:pt x="414386" y="256889"/>
                  <a:pt x="416185" y="244909"/>
                  <a:pt x="416185" y="232408"/>
                </a:cubicBezTo>
                <a:cubicBezTo>
                  <a:pt x="416185" y="228619"/>
                  <a:pt x="416043" y="224926"/>
                  <a:pt x="415759" y="221327"/>
                </a:cubicBezTo>
                <a:cubicBezTo>
                  <a:pt x="415475" y="217728"/>
                  <a:pt x="414954" y="214034"/>
                  <a:pt x="414197" y="210246"/>
                </a:cubicBezTo>
                <a:cubicBezTo>
                  <a:pt x="412965" y="203333"/>
                  <a:pt x="411237" y="196679"/>
                  <a:pt x="409011" y="190287"/>
                </a:cubicBezTo>
                <a:lnTo>
                  <a:pt x="405241" y="181795"/>
                </a:lnTo>
                <a:lnTo>
                  <a:pt x="406648" y="182132"/>
                </a:lnTo>
                <a:cubicBezTo>
                  <a:pt x="415887" y="154228"/>
                  <a:pt x="422792" y="160516"/>
                  <a:pt x="440500" y="129074"/>
                </a:cubicBezTo>
                <a:cubicBezTo>
                  <a:pt x="428438" y="113091"/>
                  <a:pt x="392606" y="118135"/>
                  <a:pt x="371691" y="108244"/>
                </a:cubicBezTo>
                <a:cubicBezTo>
                  <a:pt x="350775" y="96780"/>
                  <a:pt x="333612" y="70317"/>
                  <a:pt x="314237" y="67369"/>
                </a:cubicBezTo>
                <a:close/>
                <a:moveTo>
                  <a:pt x="325160" y="0"/>
                </a:moveTo>
                <a:cubicBezTo>
                  <a:pt x="504741" y="0"/>
                  <a:pt x="650320" y="145579"/>
                  <a:pt x="650320" y="325160"/>
                </a:cubicBezTo>
                <a:cubicBezTo>
                  <a:pt x="650320" y="504741"/>
                  <a:pt x="504741" y="650320"/>
                  <a:pt x="325160" y="650320"/>
                </a:cubicBezTo>
                <a:cubicBezTo>
                  <a:pt x="145579" y="650320"/>
                  <a:pt x="0" y="504741"/>
                  <a:pt x="0" y="325160"/>
                </a:cubicBezTo>
                <a:cubicBezTo>
                  <a:pt x="0" y="145579"/>
                  <a:pt x="145579" y="0"/>
                  <a:pt x="3251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Freeform 40"/>
          <p:cNvSpPr/>
          <p:nvPr/>
        </p:nvSpPr>
        <p:spPr>
          <a:xfrm>
            <a:off x="642630" y="4789328"/>
            <a:ext cx="548640" cy="548640"/>
          </a:xfrm>
          <a:custGeom>
            <a:avLst/>
            <a:gdLst/>
            <a:ahLst/>
            <a:cxnLst/>
            <a:rect l="l" t="t" r="r" b="b"/>
            <a:pathLst>
              <a:path w="655036" h="655036">
                <a:moveTo>
                  <a:pt x="249623" y="217139"/>
                </a:moveTo>
                <a:lnTo>
                  <a:pt x="295280" y="217139"/>
                </a:lnTo>
                <a:cubicBezTo>
                  <a:pt x="314858" y="217139"/>
                  <a:pt x="329624" y="221414"/>
                  <a:pt x="339578" y="229965"/>
                </a:cubicBezTo>
                <a:cubicBezTo>
                  <a:pt x="349532" y="238515"/>
                  <a:pt x="354509" y="250554"/>
                  <a:pt x="354509" y="266081"/>
                </a:cubicBezTo>
                <a:cubicBezTo>
                  <a:pt x="354509" y="274941"/>
                  <a:pt x="353024" y="282814"/>
                  <a:pt x="350054" y="289699"/>
                </a:cubicBezTo>
                <a:cubicBezTo>
                  <a:pt x="347085" y="296585"/>
                  <a:pt x="342960" y="302400"/>
                  <a:pt x="337682" y="307144"/>
                </a:cubicBezTo>
                <a:cubicBezTo>
                  <a:pt x="332403" y="311888"/>
                  <a:pt x="326116" y="315554"/>
                  <a:pt x="318821" y="318144"/>
                </a:cubicBezTo>
                <a:cubicBezTo>
                  <a:pt x="311526" y="320733"/>
                  <a:pt x="303533" y="322028"/>
                  <a:pt x="294840" y="322028"/>
                </a:cubicBezTo>
                <a:lnTo>
                  <a:pt x="249623" y="322028"/>
                </a:lnTo>
                <a:close/>
                <a:moveTo>
                  <a:pt x="203698" y="174939"/>
                </a:moveTo>
                <a:lnTo>
                  <a:pt x="203698" y="497747"/>
                </a:lnTo>
                <a:lnTo>
                  <a:pt x="249623" y="497747"/>
                </a:lnTo>
                <a:lnTo>
                  <a:pt x="249623" y="364227"/>
                </a:lnTo>
                <a:lnTo>
                  <a:pt x="273172" y="364227"/>
                </a:lnTo>
                <a:cubicBezTo>
                  <a:pt x="280764" y="364227"/>
                  <a:pt x="287373" y="365085"/>
                  <a:pt x="292997" y="366800"/>
                </a:cubicBezTo>
                <a:cubicBezTo>
                  <a:pt x="298621" y="368515"/>
                  <a:pt x="303800" y="371072"/>
                  <a:pt x="308533" y="374470"/>
                </a:cubicBezTo>
                <a:cubicBezTo>
                  <a:pt x="313266" y="377869"/>
                  <a:pt x="318027" y="382435"/>
                  <a:pt x="322815" y="388168"/>
                </a:cubicBezTo>
                <a:cubicBezTo>
                  <a:pt x="327603" y="393902"/>
                  <a:pt x="333704" y="401170"/>
                  <a:pt x="341118" y="409975"/>
                </a:cubicBezTo>
                <a:lnTo>
                  <a:pt x="351007" y="423861"/>
                </a:lnTo>
                <a:lnTo>
                  <a:pt x="299350" y="497747"/>
                </a:lnTo>
                <a:lnTo>
                  <a:pt x="343022" y="497747"/>
                </a:lnTo>
                <a:lnTo>
                  <a:pt x="373913" y="453095"/>
                </a:lnTo>
                <a:lnTo>
                  <a:pt x="404393" y="497747"/>
                </a:lnTo>
                <a:lnTo>
                  <a:pt x="452965" y="497747"/>
                </a:lnTo>
                <a:lnTo>
                  <a:pt x="399558" y="420484"/>
                </a:lnTo>
                <a:lnTo>
                  <a:pt x="452965" y="344136"/>
                </a:lnTo>
                <a:lnTo>
                  <a:pt x="409447" y="344136"/>
                </a:lnTo>
                <a:lnTo>
                  <a:pt x="376767" y="391194"/>
                </a:lnTo>
                <a:cubicBezTo>
                  <a:pt x="370374" y="380472"/>
                  <a:pt x="363222" y="371004"/>
                  <a:pt x="355311" y="362790"/>
                </a:cubicBezTo>
                <a:cubicBezTo>
                  <a:pt x="351355" y="358684"/>
                  <a:pt x="347447" y="355195"/>
                  <a:pt x="343585" y="352326"/>
                </a:cubicBezTo>
                <a:lnTo>
                  <a:pt x="338024" y="349044"/>
                </a:lnTo>
                <a:lnTo>
                  <a:pt x="345358" y="346586"/>
                </a:lnTo>
                <a:cubicBezTo>
                  <a:pt x="349797" y="344711"/>
                  <a:pt x="354269" y="342437"/>
                  <a:pt x="358775" y="339763"/>
                </a:cubicBezTo>
                <a:cubicBezTo>
                  <a:pt x="367786" y="334416"/>
                  <a:pt x="375546" y="327908"/>
                  <a:pt x="382055" y="320238"/>
                </a:cubicBezTo>
                <a:cubicBezTo>
                  <a:pt x="388564" y="312569"/>
                  <a:pt x="393546" y="303935"/>
                  <a:pt x="397001" y="294335"/>
                </a:cubicBezTo>
                <a:cubicBezTo>
                  <a:pt x="400457" y="284736"/>
                  <a:pt x="402185" y="274224"/>
                  <a:pt x="402185" y="262799"/>
                </a:cubicBezTo>
                <a:cubicBezTo>
                  <a:pt x="402185" y="248411"/>
                  <a:pt x="399590" y="235678"/>
                  <a:pt x="394399" y="224598"/>
                </a:cubicBezTo>
                <a:cubicBezTo>
                  <a:pt x="389209" y="213519"/>
                  <a:pt x="382089" y="204305"/>
                  <a:pt x="373039" y="196956"/>
                </a:cubicBezTo>
                <a:cubicBezTo>
                  <a:pt x="363990" y="189608"/>
                  <a:pt x="353358" y="184101"/>
                  <a:pt x="341144" y="180436"/>
                </a:cubicBezTo>
                <a:cubicBezTo>
                  <a:pt x="328929" y="176771"/>
                  <a:pt x="315830" y="174939"/>
                  <a:pt x="301844" y="174939"/>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Freeform 41"/>
          <p:cNvSpPr/>
          <p:nvPr/>
        </p:nvSpPr>
        <p:spPr>
          <a:xfrm>
            <a:off x="642630" y="1505422"/>
            <a:ext cx="548640" cy="548640"/>
          </a:xfrm>
          <a:custGeom>
            <a:avLst/>
            <a:gdLst>
              <a:gd name="connsiteX0" fmla="*/ 1066726 w 2568554"/>
              <a:gd name="connsiteY0" fmla="*/ 609120 h 2568554"/>
              <a:gd name="connsiteX1" fmla="*/ 1497616 w 2568554"/>
              <a:gd name="connsiteY1" fmla="*/ 609120 h 2568554"/>
              <a:gd name="connsiteX2" fmla="*/ 1497616 w 2568554"/>
              <a:gd name="connsiteY2" fmla="*/ 1053174 h 2568554"/>
              <a:gd name="connsiteX3" fmla="*/ 1941670 w 2568554"/>
              <a:gd name="connsiteY3" fmla="*/ 1053174 h 2568554"/>
              <a:gd name="connsiteX4" fmla="*/ 1941670 w 2568554"/>
              <a:gd name="connsiteY4" fmla="*/ 1484064 h 2568554"/>
              <a:gd name="connsiteX5" fmla="*/ 1497616 w 2568554"/>
              <a:gd name="connsiteY5" fmla="*/ 1484064 h 2568554"/>
              <a:gd name="connsiteX6" fmla="*/ 1497616 w 2568554"/>
              <a:gd name="connsiteY6" fmla="*/ 1928118 h 2568554"/>
              <a:gd name="connsiteX7" fmla="*/ 1066726 w 2568554"/>
              <a:gd name="connsiteY7" fmla="*/ 1928118 h 2568554"/>
              <a:gd name="connsiteX8" fmla="*/ 1066726 w 2568554"/>
              <a:gd name="connsiteY8" fmla="*/ 1484064 h 2568554"/>
              <a:gd name="connsiteX9" fmla="*/ 622672 w 2568554"/>
              <a:gd name="connsiteY9" fmla="*/ 1484064 h 2568554"/>
              <a:gd name="connsiteX10" fmla="*/ 622672 w 2568554"/>
              <a:gd name="connsiteY10" fmla="*/ 1053174 h 2568554"/>
              <a:gd name="connsiteX11" fmla="*/ 1066726 w 2568554"/>
              <a:gd name="connsiteY11" fmla="*/ 1053174 h 2568554"/>
              <a:gd name="connsiteX12" fmla="*/ 543760 w 2568554"/>
              <a:gd name="connsiteY12" fmla="*/ 383032 h 2568554"/>
              <a:gd name="connsiteX13" fmla="*/ 383032 w 2568554"/>
              <a:gd name="connsiteY13" fmla="*/ 543760 h 2568554"/>
              <a:gd name="connsiteX14" fmla="*/ 383032 w 2568554"/>
              <a:gd name="connsiteY14" fmla="*/ 2024794 h 2568554"/>
              <a:gd name="connsiteX15" fmla="*/ 543760 w 2568554"/>
              <a:gd name="connsiteY15" fmla="*/ 2185522 h 2568554"/>
              <a:gd name="connsiteX16" fmla="*/ 2024794 w 2568554"/>
              <a:gd name="connsiteY16" fmla="*/ 2185522 h 2568554"/>
              <a:gd name="connsiteX17" fmla="*/ 2185522 w 2568554"/>
              <a:gd name="connsiteY17" fmla="*/ 2024794 h 2568554"/>
              <a:gd name="connsiteX18" fmla="*/ 2185522 w 2568554"/>
              <a:gd name="connsiteY18" fmla="*/ 543760 h 2568554"/>
              <a:gd name="connsiteX19" fmla="*/ 2024794 w 2568554"/>
              <a:gd name="connsiteY19" fmla="*/ 383032 h 2568554"/>
              <a:gd name="connsiteX20" fmla="*/ 428101 w 2568554"/>
              <a:gd name="connsiteY20" fmla="*/ 0 h 2568554"/>
              <a:gd name="connsiteX21" fmla="*/ 2140453 w 2568554"/>
              <a:gd name="connsiteY21" fmla="*/ 0 h 2568554"/>
              <a:gd name="connsiteX22" fmla="*/ 2568554 w 2568554"/>
              <a:gd name="connsiteY22" fmla="*/ 428101 h 2568554"/>
              <a:gd name="connsiteX23" fmla="*/ 2568554 w 2568554"/>
              <a:gd name="connsiteY23" fmla="*/ 2140453 h 2568554"/>
              <a:gd name="connsiteX24" fmla="*/ 2140453 w 2568554"/>
              <a:gd name="connsiteY24" fmla="*/ 2568554 h 2568554"/>
              <a:gd name="connsiteX25" fmla="*/ 428101 w 2568554"/>
              <a:gd name="connsiteY25" fmla="*/ 2568554 h 2568554"/>
              <a:gd name="connsiteX26" fmla="*/ 0 w 2568554"/>
              <a:gd name="connsiteY26" fmla="*/ 2140453 h 2568554"/>
              <a:gd name="connsiteX27" fmla="*/ 0 w 2568554"/>
              <a:gd name="connsiteY27" fmla="*/ 428101 h 2568554"/>
              <a:gd name="connsiteX28" fmla="*/ 428101 w 2568554"/>
              <a:gd name="connsiteY28" fmla="*/ 0 h 25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68554" h="2568554">
                <a:moveTo>
                  <a:pt x="1066726" y="609120"/>
                </a:moveTo>
                <a:lnTo>
                  <a:pt x="1497616" y="609120"/>
                </a:lnTo>
                <a:lnTo>
                  <a:pt x="1497616" y="1053174"/>
                </a:lnTo>
                <a:lnTo>
                  <a:pt x="1941670" y="1053174"/>
                </a:lnTo>
                <a:lnTo>
                  <a:pt x="1941670" y="1484064"/>
                </a:lnTo>
                <a:lnTo>
                  <a:pt x="1497616" y="1484064"/>
                </a:lnTo>
                <a:lnTo>
                  <a:pt x="1497616" y="1928118"/>
                </a:lnTo>
                <a:lnTo>
                  <a:pt x="1066726" y="1928118"/>
                </a:lnTo>
                <a:lnTo>
                  <a:pt x="1066726" y="1484064"/>
                </a:lnTo>
                <a:lnTo>
                  <a:pt x="622672" y="1484064"/>
                </a:lnTo>
                <a:lnTo>
                  <a:pt x="622672" y="1053174"/>
                </a:lnTo>
                <a:lnTo>
                  <a:pt x="1066726" y="1053174"/>
                </a:lnTo>
                <a:close/>
                <a:moveTo>
                  <a:pt x="543760" y="383032"/>
                </a:moveTo>
                <a:cubicBezTo>
                  <a:pt x="454992" y="383032"/>
                  <a:pt x="383032" y="454992"/>
                  <a:pt x="383032" y="543760"/>
                </a:cubicBezTo>
                <a:lnTo>
                  <a:pt x="383032" y="2024794"/>
                </a:lnTo>
                <a:cubicBezTo>
                  <a:pt x="383032" y="2113562"/>
                  <a:pt x="454992" y="2185522"/>
                  <a:pt x="543760" y="2185522"/>
                </a:cubicBezTo>
                <a:lnTo>
                  <a:pt x="2024794" y="2185522"/>
                </a:lnTo>
                <a:cubicBezTo>
                  <a:pt x="2113562" y="2185522"/>
                  <a:pt x="2185522" y="2113562"/>
                  <a:pt x="2185522" y="2024794"/>
                </a:cubicBezTo>
                <a:lnTo>
                  <a:pt x="2185522" y="543760"/>
                </a:lnTo>
                <a:cubicBezTo>
                  <a:pt x="2185522" y="454992"/>
                  <a:pt x="2113562" y="383032"/>
                  <a:pt x="2024794" y="383032"/>
                </a:cubicBezTo>
                <a:close/>
                <a:moveTo>
                  <a:pt x="428101" y="0"/>
                </a:moveTo>
                <a:lnTo>
                  <a:pt x="2140453" y="0"/>
                </a:lnTo>
                <a:cubicBezTo>
                  <a:pt x="2376887" y="0"/>
                  <a:pt x="2568554" y="191667"/>
                  <a:pt x="2568554" y="428101"/>
                </a:cubicBezTo>
                <a:lnTo>
                  <a:pt x="2568554" y="2140453"/>
                </a:lnTo>
                <a:cubicBezTo>
                  <a:pt x="2568554" y="2376887"/>
                  <a:pt x="2376887" y="2568554"/>
                  <a:pt x="2140453" y="2568554"/>
                </a:cubicBezTo>
                <a:lnTo>
                  <a:pt x="428101" y="2568554"/>
                </a:lnTo>
                <a:cubicBezTo>
                  <a:pt x="191667" y="2568554"/>
                  <a:pt x="0" y="2376887"/>
                  <a:pt x="0" y="2140453"/>
                </a:cubicBezTo>
                <a:lnTo>
                  <a:pt x="0" y="428101"/>
                </a:lnTo>
                <a:cubicBezTo>
                  <a:pt x="0" y="191667"/>
                  <a:pt x="191667" y="0"/>
                  <a:pt x="428101" y="0"/>
                </a:cubicBezTo>
                <a:close/>
              </a:path>
            </a:pathLst>
          </a:cu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Freeform 46"/>
          <p:cNvSpPr/>
          <p:nvPr/>
        </p:nvSpPr>
        <p:spPr>
          <a:xfrm>
            <a:off x="642630" y="5629010"/>
            <a:ext cx="548640" cy="548640"/>
          </a:xfrm>
          <a:custGeom>
            <a:avLst/>
            <a:gdLst>
              <a:gd name="connsiteX0" fmla="*/ 340389 w 650320"/>
              <a:gd name="connsiteY0" fmla="*/ 237017 h 650320"/>
              <a:gd name="connsiteX1" fmla="*/ 460996 w 650320"/>
              <a:gd name="connsiteY1" fmla="*/ 237017 h 650320"/>
              <a:gd name="connsiteX2" fmla="*/ 545541 w 650320"/>
              <a:gd name="connsiteY2" fmla="*/ 325160 h 650320"/>
              <a:gd name="connsiteX3" fmla="*/ 460996 w 650320"/>
              <a:gd name="connsiteY3" fmla="*/ 413303 h 650320"/>
              <a:gd name="connsiteX4" fmla="*/ 340389 w 650320"/>
              <a:gd name="connsiteY4" fmla="*/ 413303 h 650320"/>
              <a:gd name="connsiteX5" fmla="*/ 352648 w 650320"/>
              <a:gd name="connsiteY5" fmla="*/ 395492 h 650320"/>
              <a:gd name="connsiteX6" fmla="*/ 370571 w 650320"/>
              <a:gd name="connsiteY6" fmla="*/ 325160 h 650320"/>
              <a:gd name="connsiteX7" fmla="*/ 352648 w 650320"/>
              <a:gd name="connsiteY7" fmla="*/ 254828 h 650320"/>
              <a:gd name="connsiteX8" fmla="*/ 165173 w 650320"/>
              <a:gd name="connsiteY8" fmla="*/ 199367 h 650320"/>
              <a:gd name="connsiteX9" fmla="*/ 60228 w 650320"/>
              <a:gd name="connsiteY9" fmla="*/ 325160 h 650320"/>
              <a:gd name="connsiteX10" fmla="*/ 165173 w 650320"/>
              <a:gd name="connsiteY10" fmla="*/ 450953 h 650320"/>
              <a:gd name="connsiteX11" fmla="*/ 265626 w 650320"/>
              <a:gd name="connsiteY11" fmla="*/ 450953 h 650320"/>
              <a:gd name="connsiteX12" fmla="*/ 275810 w 650320"/>
              <a:gd name="connsiteY12" fmla="*/ 449723 h 650320"/>
              <a:gd name="connsiteX13" fmla="*/ 287518 w 650320"/>
              <a:gd name="connsiteY13" fmla="*/ 450953 h 650320"/>
              <a:gd name="connsiteX14" fmla="*/ 469434 w 650320"/>
              <a:gd name="connsiteY14" fmla="*/ 450953 h 650320"/>
              <a:gd name="connsiteX15" fmla="*/ 590092 w 650320"/>
              <a:gd name="connsiteY15" fmla="*/ 325160 h 650320"/>
              <a:gd name="connsiteX16" fmla="*/ 469434 w 650320"/>
              <a:gd name="connsiteY16" fmla="*/ 199367 h 650320"/>
              <a:gd name="connsiteX17" fmla="*/ 287518 w 650320"/>
              <a:gd name="connsiteY17" fmla="*/ 199367 h 650320"/>
              <a:gd name="connsiteX18" fmla="*/ 278018 w 650320"/>
              <a:gd name="connsiteY18" fmla="*/ 200865 h 650320"/>
              <a:gd name="connsiteX19" fmla="*/ 265626 w 650320"/>
              <a:gd name="connsiteY19" fmla="*/ 199367 h 650320"/>
              <a:gd name="connsiteX20" fmla="*/ 325160 w 650320"/>
              <a:gd name="connsiteY20" fmla="*/ 0 h 650320"/>
              <a:gd name="connsiteX21" fmla="*/ 650320 w 650320"/>
              <a:gd name="connsiteY21" fmla="*/ 325160 h 650320"/>
              <a:gd name="connsiteX22" fmla="*/ 325160 w 650320"/>
              <a:gd name="connsiteY22" fmla="*/ 650320 h 650320"/>
              <a:gd name="connsiteX23" fmla="*/ 0 w 650320"/>
              <a:gd name="connsiteY23" fmla="*/ 325160 h 650320"/>
              <a:gd name="connsiteX24" fmla="*/ 325160 w 650320"/>
              <a:gd name="connsiteY24" fmla="*/ 0 h 6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0320" h="650320">
                <a:moveTo>
                  <a:pt x="340389" y="237017"/>
                </a:moveTo>
                <a:lnTo>
                  <a:pt x="460996" y="237017"/>
                </a:lnTo>
                <a:cubicBezTo>
                  <a:pt x="507689" y="237017"/>
                  <a:pt x="545541" y="276480"/>
                  <a:pt x="545541" y="325160"/>
                </a:cubicBezTo>
                <a:cubicBezTo>
                  <a:pt x="545541" y="373840"/>
                  <a:pt x="507689" y="413303"/>
                  <a:pt x="460996" y="413303"/>
                </a:cubicBezTo>
                <a:lnTo>
                  <a:pt x="340389" y="413303"/>
                </a:lnTo>
                <a:lnTo>
                  <a:pt x="352648" y="395492"/>
                </a:lnTo>
                <a:cubicBezTo>
                  <a:pt x="363964" y="375416"/>
                  <a:pt x="370571" y="351213"/>
                  <a:pt x="370571" y="325160"/>
                </a:cubicBezTo>
                <a:cubicBezTo>
                  <a:pt x="370571" y="299108"/>
                  <a:pt x="363964" y="274905"/>
                  <a:pt x="352648" y="254828"/>
                </a:cubicBezTo>
                <a:close/>
                <a:moveTo>
                  <a:pt x="165173" y="199367"/>
                </a:moveTo>
                <a:cubicBezTo>
                  <a:pt x="107214" y="199367"/>
                  <a:pt x="60228" y="255687"/>
                  <a:pt x="60228" y="325160"/>
                </a:cubicBezTo>
                <a:cubicBezTo>
                  <a:pt x="60228" y="394634"/>
                  <a:pt x="107214" y="450953"/>
                  <a:pt x="165173" y="450953"/>
                </a:cubicBezTo>
                <a:lnTo>
                  <a:pt x="265626" y="450953"/>
                </a:lnTo>
                <a:lnTo>
                  <a:pt x="275810" y="449723"/>
                </a:lnTo>
                <a:lnTo>
                  <a:pt x="287518" y="450953"/>
                </a:lnTo>
                <a:lnTo>
                  <a:pt x="469434" y="450953"/>
                </a:lnTo>
                <a:cubicBezTo>
                  <a:pt x="536072" y="450953"/>
                  <a:pt x="590092" y="394634"/>
                  <a:pt x="590092" y="325160"/>
                </a:cubicBezTo>
                <a:cubicBezTo>
                  <a:pt x="590092" y="255687"/>
                  <a:pt x="536072" y="199367"/>
                  <a:pt x="469434" y="199367"/>
                </a:cubicBezTo>
                <a:lnTo>
                  <a:pt x="287518" y="199367"/>
                </a:lnTo>
                <a:lnTo>
                  <a:pt x="278018" y="200865"/>
                </a:lnTo>
                <a:lnTo>
                  <a:pt x="265626" y="199367"/>
                </a:lnTo>
                <a:close/>
                <a:moveTo>
                  <a:pt x="325160" y="0"/>
                </a:moveTo>
                <a:cubicBezTo>
                  <a:pt x="504741" y="0"/>
                  <a:pt x="650320" y="145579"/>
                  <a:pt x="650320" y="325160"/>
                </a:cubicBezTo>
                <a:cubicBezTo>
                  <a:pt x="650320" y="504741"/>
                  <a:pt x="504741" y="650320"/>
                  <a:pt x="325160" y="650320"/>
                </a:cubicBezTo>
                <a:cubicBezTo>
                  <a:pt x="145579" y="650320"/>
                  <a:pt x="0" y="504741"/>
                  <a:pt x="0" y="325160"/>
                </a:cubicBezTo>
                <a:cubicBezTo>
                  <a:pt x="0" y="145579"/>
                  <a:pt x="145579" y="0"/>
                  <a:pt x="3251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Freeform 47"/>
          <p:cNvSpPr/>
          <p:nvPr/>
        </p:nvSpPr>
        <p:spPr>
          <a:xfrm>
            <a:off x="1500332" y="1505422"/>
            <a:ext cx="548640" cy="548640"/>
          </a:xfrm>
          <a:custGeom>
            <a:avLst/>
            <a:gdLst>
              <a:gd name="connsiteX0" fmla="*/ 808979 w 1609471"/>
              <a:gd name="connsiteY0" fmla="*/ 949653 h 1768379"/>
              <a:gd name="connsiteX1" fmla="*/ 877473 w 1609471"/>
              <a:gd name="connsiteY1" fmla="*/ 1018147 h 1768379"/>
              <a:gd name="connsiteX2" fmla="*/ 857412 w 1609471"/>
              <a:gd name="connsiteY2" fmla="*/ 1066580 h 1768379"/>
              <a:gd name="connsiteX3" fmla="*/ 839404 w 1609471"/>
              <a:gd name="connsiteY3" fmla="*/ 1074039 h 1768379"/>
              <a:gd name="connsiteX4" fmla="*/ 839404 w 1609471"/>
              <a:gd name="connsiteY4" fmla="*/ 1178347 h 1768379"/>
              <a:gd name="connsiteX5" fmla="*/ 839405 w 1609471"/>
              <a:gd name="connsiteY5" fmla="*/ 1178348 h 1768379"/>
              <a:gd name="connsiteX6" fmla="*/ 808980 w 1609471"/>
              <a:gd name="connsiteY6" fmla="*/ 1202109 h 1768379"/>
              <a:gd name="connsiteX7" fmla="*/ 778554 w 1609471"/>
              <a:gd name="connsiteY7" fmla="*/ 1178348 h 1768379"/>
              <a:gd name="connsiteX8" fmla="*/ 778555 w 1609471"/>
              <a:gd name="connsiteY8" fmla="*/ 1178347 h 1768379"/>
              <a:gd name="connsiteX9" fmla="*/ 778555 w 1609471"/>
              <a:gd name="connsiteY9" fmla="*/ 1074039 h 1768379"/>
              <a:gd name="connsiteX10" fmla="*/ 760547 w 1609471"/>
              <a:gd name="connsiteY10" fmla="*/ 1066580 h 1768379"/>
              <a:gd name="connsiteX11" fmla="*/ 740485 w 1609471"/>
              <a:gd name="connsiteY11" fmla="*/ 1018147 h 1768379"/>
              <a:gd name="connsiteX12" fmla="*/ 808979 w 1609471"/>
              <a:gd name="connsiteY12" fmla="*/ 949653 h 1768379"/>
              <a:gd name="connsiteX13" fmla="*/ 812364 w 1609471"/>
              <a:gd name="connsiteY13" fmla="*/ 545028 h 1768379"/>
              <a:gd name="connsiteX14" fmla="*/ 991810 w 1609471"/>
              <a:gd name="connsiteY14" fmla="*/ 716742 h 1768379"/>
              <a:gd name="connsiteX15" fmla="*/ 991810 w 1609471"/>
              <a:gd name="connsiteY15" fmla="*/ 791820 h 1768379"/>
              <a:gd name="connsiteX16" fmla="*/ 632917 w 1609471"/>
              <a:gd name="connsiteY16" fmla="*/ 791820 h 1768379"/>
              <a:gd name="connsiteX17" fmla="*/ 632917 w 1609471"/>
              <a:gd name="connsiteY17" fmla="*/ 716742 h 1768379"/>
              <a:gd name="connsiteX18" fmla="*/ 812364 w 1609471"/>
              <a:gd name="connsiteY18" fmla="*/ 545028 h 1768379"/>
              <a:gd name="connsiteX19" fmla="*/ 812364 w 1609471"/>
              <a:gd name="connsiteY19" fmla="*/ 454543 h 1768379"/>
              <a:gd name="connsiteX20" fmla="*/ 556266 w 1609471"/>
              <a:gd name="connsiteY20" fmla="*/ 699605 h 1768379"/>
              <a:gd name="connsiteX21" fmla="*/ 556266 w 1609471"/>
              <a:gd name="connsiteY21" fmla="*/ 829379 h 1768379"/>
              <a:gd name="connsiteX22" fmla="*/ 515822 w 1609471"/>
              <a:gd name="connsiteY22" fmla="*/ 886290 h 1768379"/>
              <a:gd name="connsiteX23" fmla="*/ 476166 w 1609471"/>
              <a:gd name="connsiteY23" fmla="*/ 1042905 h 1768379"/>
              <a:gd name="connsiteX24" fmla="*/ 804735 w 1609471"/>
              <a:gd name="connsiteY24" fmla="*/ 1371475 h 1768379"/>
              <a:gd name="connsiteX25" fmla="*/ 1133304 w 1609471"/>
              <a:gd name="connsiteY25" fmla="*/ 1042905 h 1768379"/>
              <a:gd name="connsiteX26" fmla="*/ 1077190 w 1609471"/>
              <a:gd name="connsiteY26" fmla="*/ 859199 h 1768379"/>
              <a:gd name="connsiteX27" fmla="*/ 1068461 w 1609471"/>
              <a:gd name="connsiteY27" fmla="*/ 848620 h 1768379"/>
              <a:gd name="connsiteX28" fmla="*/ 1068461 w 1609471"/>
              <a:gd name="connsiteY28" fmla="*/ 699605 h 1768379"/>
              <a:gd name="connsiteX29" fmla="*/ 812364 w 1609471"/>
              <a:gd name="connsiteY29" fmla="*/ 454543 h 1768379"/>
              <a:gd name="connsiteX30" fmla="*/ 928 w 1609471"/>
              <a:gd name="connsiteY30" fmla="*/ 57639 h 1768379"/>
              <a:gd name="connsiteX31" fmla="*/ 17915 w 1609471"/>
              <a:gd name="connsiteY31" fmla="*/ 57639 h 1768379"/>
              <a:gd name="connsiteX32" fmla="*/ 795032 w 1609471"/>
              <a:gd name="connsiteY32" fmla="*/ 343875 h 1768379"/>
              <a:gd name="connsiteX33" fmla="*/ 1590770 w 1609471"/>
              <a:gd name="connsiteY33" fmla="*/ 57639 h 1768379"/>
              <a:gd name="connsiteX34" fmla="*/ 1608164 w 1609471"/>
              <a:gd name="connsiteY34" fmla="*/ 57639 h 1768379"/>
              <a:gd name="connsiteX35" fmla="*/ 1608164 w 1609471"/>
              <a:gd name="connsiteY35" fmla="*/ 982153 h 1768379"/>
              <a:gd name="connsiteX36" fmla="*/ 1609471 w 1609471"/>
              <a:gd name="connsiteY36" fmla="*/ 992610 h 1768379"/>
              <a:gd name="connsiteX37" fmla="*/ 1608164 w 1609471"/>
              <a:gd name="connsiteY37" fmla="*/ 1016937 h 1768379"/>
              <a:gd name="connsiteX38" fmla="*/ 1608164 w 1609471"/>
              <a:gd name="connsiteY38" fmla="*/ 1032147 h 1768379"/>
              <a:gd name="connsiteX39" fmla="*/ 1607347 w 1609471"/>
              <a:gd name="connsiteY39" fmla="*/ 1032147 h 1768379"/>
              <a:gd name="connsiteX40" fmla="*/ 1606755 w 1609471"/>
              <a:gd name="connsiteY40" fmla="*/ 1043164 h 1768379"/>
              <a:gd name="connsiteX41" fmla="*/ 804736 w 1609471"/>
              <a:gd name="connsiteY41" fmla="*/ 1768379 h 1768379"/>
              <a:gd name="connsiteX42" fmla="*/ 2716 w 1609471"/>
              <a:gd name="connsiteY42" fmla="*/ 1043164 h 1768379"/>
              <a:gd name="connsiteX43" fmla="*/ 2124 w 1609471"/>
              <a:gd name="connsiteY43" fmla="*/ 1032147 h 1768379"/>
              <a:gd name="connsiteX44" fmla="*/ 928 w 1609471"/>
              <a:gd name="connsiteY44" fmla="*/ 1032147 h 1768379"/>
              <a:gd name="connsiteX45" fmla="*/ 928 w 1609471"/>
              <a:gd name="connsiteY45" fmla="*/ 1009877 h 1768379"/>
              <a:gd name="connsiteX46" fmla="*/ 0 w 1609471"/>
              <a:gd name="connsiteY46" fmla="*/ 992610 h 1768379"/>
              <a:gd name="connsiteX47" fmla="*/ 928 w 1609471"/>
              <a:gd name="connsiteY47" fmla="*/ 985188 h 1768379"/>
              <a:gd name="connsiteX48" fmla="*/ 1 w 1609471"/>
              <a:gd name="connsiteY48" fmla="*/ 0 h 1768379"/>
              <a:gd name="connsiteX49" fmla="*/ 1609471 w 1609471"/>
              <a:gd name="connsiteY49" fmla="*/ 0 h 1768379"/>
              <a:gd name="connsiteX50" fmla="*/ 795208 w 1609471"/>
              <a:gd name="connsiteY50" fmla="*/ 280501 h 176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09471" h="1768379">
                <a:moveTo>
                  <a:pt x="808979" y="949653"/>
                </a:moveTo>
                <a:cubicBezTo>
                  <a:pt x="846807" y="949653"/>
                  <a:pt x="877473" y="980319"/>
                  <a:pt x="877473" y="1018147"/>
                </a:cubicBezTo>
                <a:cubicBezTo>
                  <a:pt x="877473" y="1037061"/>
                  <a:pt x="869807" y="1054185"/>
                  <a:pt x="857412" y="1066580"/>
                </a:cubicBezTo>
                <a:lnTo>
                  <a:pt x="839404" y="1074039"/>
                </a:lnTo>
                <a:lnTo>
                  <a:pt x="839404" y="1178347"/>
                </a:lnTo>
                <a:lnTo>
                  <a:pt x="839405" y="1178348"/>
                </a:lnTo>
                <a:cubicBezTo>
                  <a:pt x="839405" y="1191470"/>
                  <a:pt x="825783" y="1202109"/>
                  <a:pt x="808980" y="1202109"/>
                </a:cubicBezTo>
                <a:cubicBezTo>
                  <a:pt x="792176" y="1202109"/>
                  <a:pt x="778554" y="1191470"/>
                  <a:pt x="778554" y="1178348"/>
                </a:cubicBezTo>
                <a:lnTo>
                  <a:pt x="778555" y="1178347"/>
                </a:lnTo>
                <a:lnTo>
                  <a:pt x="778555" y="1074039"/>
                </a:lnTo>
                <a:lnTo>
                  <a:pt x="760547" y="1066580"/>
                </a:lnTo>
                <a:cubicBezTo>
                  <a:pt x="748152" y="1054185"/>
                  <a:pt x="740485" y="1037061"/>
                  <a:pt x="740485" y="1018147"/>
                </a:cubicBezTo>
                <a:cubicBezTo>
                  <a:pt x="740485" y="980319"/>
                  <a:pt x="771151" y="949653"/>
                  <a:pt x="808979" y="949653"/>
                </a:cubicBezTo>
                <a:close/>
                <a:moveTo>
                  <a:pt x="812364" y="545028"/>
                </a:moveTo>
                <a:cubicBezTo>
                  <a:pt x="911470" y="545028"/>
                  <a:pt x="991810" y="621907"/>
                  <a:pt x="991810" y="716742"/>
                </a:cubicBezTo>
                <a:lnTo>
                  <a:pt x="991810" y="791820"/>
                </a:lnTo>
                <a:lnTo>
                  <a:pt x="632917" y="791820"/>
                </a:lnTo>
                <a:lnTo>
                  <a:pt x="632917" y="716742"/>
                </a:lnTo>
                <a:cubicBezTo>
                  <a:pt x="632917" y="621907"/>
                  <a:pt x="713258" y="545028"/>
                  <a:pt x="812364" y="545028"/>
                </a:cubicBezTo>
                <a:close/>
                <a:moveTo>
                  <a:pt x="812364" y="454543"/>
                </a:moveTo>
                <a:cubicBezTo>
                  <a:pt x="670925" y="454543"/>
                  <a:pt x="556266" y="564261"/>
                  <a:pt x="556266" y="699605"/>
                </a:cubicBezTo>
                <a:lnTo>
                  <a:pt x="556266" y="829379"/>
                </a:lnTo>
                <a:lnTo>
                  <a:pt x="515822" y="886290"/>
                </a:lnTo>
                <a:cubicBezTo>
                  <a:pt x="490532" y="932846"/>
                  <a:pt x="476166" y="986198"/>
                  <a:pt x="476166" y="1042905"/>
                </a:cubicBezTo>
                <a:cubicBezTo>
                  <a:pt x="476165" y="1224369"/>
                  <a:pt x="623271" y="1371475"/>
                  <a:pt x="804735" y="1371475"/>
                </a:cubicBezTo>
                <a:cubicBezTo>
                  <a:pt x="986199" y="1371475"/>
                  <a:pt x="1133304" y="1224369"/>
                  <a:pt x="1133304" y="1042905"/>
                </a:cubicBezTo>
                <a:cubicBezTo>
                  <a:pt x="1133304" y="974856"/>
                  <a:pt x="1112617" y="911639"/>
                  <a:pt x="1077190" y="859199"/>
                </a:cubicBezTo>
                <a:lnTo>
                  <a:pt x="1068461" y="848620"/>
                </a:lnTo>
                <a:lnTo>
                  <a:pt x="1068461" y="699605"/>
                </a:lnTo>
                <a:cubicBezTo>
                  <a:pt x="1068461" y="564261"/>
                  <a:pt x="953802" y="454543"/>
                  <a:pt x="812364" y="454543"/>
                </a:cubicBezTo>
                <a:close/>
                <a:moveTo>
                  <a:pt x="928" y="57639"/>
                </a:moveTo>
                <a:lnTo>
                  <a:pt x="17915" y="57639"/>
                </a:lnTo>
                <a:lnTo>
                  <a:pt x="795032" y="343875"/>
                </a:lnTo>
                <a:lnTo>
                  <a:pt x="1590770" y="57639"/>
                </a:lnTo>
                <a:lnTo>
                  <a:pt x="1608164" y="57639"/>
                </a:lnTo>
                <a:lnTo>
                  <a:pt x="1608164" y="982153"/>
                </a:lnTo>
                <a:lnTo>
                  <a:pt x="1609471" y="992610"/>
                </a:lnTo>
                <a:lnTo>
                  <a:pt x="1608164" y="1016937"/>
                </a:lnTo>
                <a:lnTo>
                  <a:pt x="1608164" y="1032147"/>
                </a:lnTo>
                <a:lnTo>
                  <a:pt x="1607347" y="1032147"/>
                </a:lnTo>
                <a:lnTo>
                  <a:pt x="1606755" y="1043164"/>
                </a:lnTo>
                <a:cubicBezTo>
                  <a:pt x="1580143" y="1234556"/>
                  <a:pt x="1365547" y="1490868"/>
                  <a:pt x="804736" y="1768379"/>
                </a:cubicBezTo>
                <a:cubicBezTo>
                  <a:pt x="243925" y="1490868"/>
                  <a:pt x="29328" y="1234556"/>
                  <a:pt x="2716" y="1043164"/>
                </a:cubicBezTo>
                <a:lnTo>
                  <a:pt x="2124" y="1032147"/>
                </a:lnTo>
                <a:lnTo>
                  <a:pt x="928" y="1032147"/>
                </a:lnTo>
                <a:lnTo>
                  <a:pt x="928" y="1009877"/>
                </a:lnTo>
                <a:lnTo>
                  <a:pt x="0" y="992610"/>
                </a:lnTo>
                <a:lnTo>
                  <a:pt x="928" y="985188"/>
                </a:lnTo>
                <a:close/>
                <a:moveTo>
                  <a:pt x="1" y="0"/>
                </a:moveTo>
                <a:lnTo>
                  <a:pt x="1609471" y="0"/>
                </a:lnTo>
                <a:lnTo>
                  <a:pt x="795208" y="2805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Freeform 49"/>
          <p:cNvSpPr/>
          <p:nvPr/>
        </p:nvSpPr>
        <p:spPr>
          <a:xfrm>
            <a:off x="642630" y="2368220"/>
            <a:ext cx="548640" cy="548640"/>
          </a:xfrm>
          <a:custGeom>
            <a:avLst/>
            <a:gdLst/>
            <a:ahLst/>
            <a:cxnLst/>
            <a:rect l="l" t="t" r="r" b="b"/>
            <a:pathLst>
              <a:path w="655036" h="655036">
                <a:moveTo>
                  <a:pt x="169091" y="151425"/>
                </a:moveTo>
                <a:lnTo>
                  <a:pt x="169091" y="478698"/>
                </a:lnTo>
                <a:lnTo>
                  <a:pt x="270220" y="478698"/>
                </a:lnTo>
                <a:lnTo>
                  <a:pt x="270220" y="346316"/>
                </a:lnTo>
                <a:lnTo>
                  <a:pt x="380725" y="346316"/>
                </a:lnTo>
                <a:lnTo>
                  <a:pt x="380725" y="478698"/>
                </a:lnTo>
                <a:lnTo>
                  <a:pt x="482300" y="478698"/>
                </a:lnTo>
                <a:lnTo>
                  <a:pt x="482300" y="151425"/>
                </a:lnTo>
                <a:lnTo>
                  <a:pt x="380725" y="151425"/>
                </a:lnTo>
                <a:lnTo>
                  <a:pt x="380725" y="265948"/>
                </a:lnTo>
                <a:lnTo>
                  <a:pt x="270220" y="265948"/>
                </a:lnTo>
                <a:lnTo>
                  <a:pt x="270220" y="151425"/>
                </a:ln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Freeform 50"/>
          <p:cNvSpPr/>
          <p:nvPr/>
        </p:nvSpPr>
        <p:spPr>
          <a:xfrm>
            <a:off x="2369204" y="3984820"/>
            <a:ext cx="548640" cy="548640"/>
          </a:xfrm>
          <a:custGeom>
            <a:avLst/>
            <a:gdLst>
              <a:gd name="connsiteX0" fmla="*/ 471445 w 655036"/>
              <a:gd name="connsiteY0" fmla="*/ 106334 h 655036"/>
              <a:gd name="connsiteX1" fmla="*/ 269579 w 655036"/>
              <a:gd name="connsiteY1" fmla="*/ 384360 h 655036"/>
              <a:gd name="connsiteX2" fmla="*/ 171307 w 655036"/>
              <a:gd name="connsiteY2" fmla="*/ 284451 h 655036"/>
              <a:gd name="connsiteX3" fmla="*/ 107021 w 655036"/>
              <a:gd name="connsiteY3" fmla="*/ 357336 h 655036"/>
              <a:gd name="connsiteX4" fmla="*/ 280634 w 655036"/>
              <a:gd name="connsiteY4" fmla="*/ 539957 h 655036"/>
              <a:gd name="connsiteX5" fmla="*/ 548015 w 655036"/>
              <a:gd name="connsiteY5" fmla="*/ 166525 h 655036"/>
              <a:gd name="connsiteX6" fmla="*/ 327518 w 655036"/>
              <a:gd name="connsiteY6" fmla="*/ 0 h 655036"/>
              <a:gd name="connsiteX7" fmla="*/ 655036 w 655036"/>
              <a:gd name="connsiteY7" fmla="*/ 327518 h 655036"/>
              <a:gd name="connsiteX8" fmla="*/ 327518 w 655036"/>
              <a:gd name="connsiteY8" fmla="*/ 655036 h 655036"/>
              <a:gd name="connsiteX9" fmla="*/ 0 w 655036"/>
              <a:gd name="connsiteY9" fmla="*/ 327518 h 655036"/>
              <a:gd name="connsiteX10" fmla="*/ 327518 w 655036"/>
              <a:gd name="connsiteY10"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6" h="655036">
                <a:moveTo>
                  <a:pt x="471445" y="106334"/>
                </a:moveTo>
                <a:lnTo>
                  <a:pt x="269579" y="384360"/>
                </a:lnTo>
                <a:lnTo>
                  <a:pt x="171307" y="284451"/>
                </a:lnTo>
                <a:lnTo>
                  <a:pt x="107021" y="357336"/>
                </a:lnTo>
                <a:lnTo>
                  <a:pt x="280634" y="539957"/>
                </a:lnTo>
                <a:lnTo>
                  <a:pt x="548015" y="166525"/>
                </a:ln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Freeform 53"/>
          <p:cNvSpPr/>
          <p:nvPr/>
        </p:nvSpPr>
        <p:spPr>
          <a:xfrm>
            <a:off x="9752253" y="3524482"/>
            <a:ext cx="548640" cy="548640"/>
          </a:xfrm>
          <a:custGeom>
            <a:avLst/>
            <a:gdLst>
              <a:gd name="connsiteX0" fmla="*/ 383024 w 655036"/>
              <a:gd name="connsiteY0" fmla="*/ 187196 h 655036"/>
              <a:gd name="connsiteX1" fmla="*/ 434382 w 655036"/>
              <a:gd name="connsiteY1" fmla="*/ 239428 h 655036"/>
              <a:gd name="connsiteX2" fmla="*/ 380797 w 655036"/>
              <a:gd name="connsiteY2" fmla="*/ 290548 h 655036"/>
              <a:gd name="connsiteX3" fmla="*/ 329439 w 655036"/>
              <a:gd name="connsiteY3" fmla="*/ 238872 h 655036"/>
              <a:gd name="connsiteX4" fmla="*/ 383024 w 655036"/>
              <a:gd name="connsiteY4" fmla="*/ 187196 h 655036"/>
              <a:gd name="connsiteX5" fmla="*/ 539011 w 655036"/>
              <a:gd name="connsiteY5" fmla="*/ 155008 h 655036"/>
              <a:gd name="connsiteX6" fmla="*/ 477995 w 655036"/>
              <a:gd name="connsiteY6" fmla="*/ 194797 h 655036"/>
              <a:gd name="connsiteX7" fmla="*/ 478669 w 655036"/>
              <a:gd name="connsiteY7" fmla="*/ 196038 h 655036"/>
              <a:gd name="connsiteX8" fmla="*/ 484248 w 655036"/>
              <a:gd name="connsiteY8" fmla="*/ 214009 h 655036"/>
              <a:gd name="connsiteX9" fmla="*/ 524655 w 655036"/>
              <a:gd name="connsiteY9" fmla="*/ 188415 h 655036"/>
              <a:gd name="connsiteX10" fmla="*/ 525174 w 655036"/>
              <a:gd name="connsiteY10" fmla="*/ 419208 h 655036"/>
              <a:gd name="connsiteX11" fmla="*/ 417489 w 655036"/>
              <a:gd name="connsiteY11" fmla="*/ 491345 h 655036"/>
              <a:gd name="connsiteX12" fmla="*/ 392734 w 655036"/>
              <a:gd name="connsiteY12" fmla="*/ 480027 h 655036"/>
              <a:gd name="connsiteX13" fmla="*/ 392764 w 655036"/>
              <a:gd name="connsiteY13" fmla="*/ 476705 h 655036"/>
              <a:gd name="connsiteX14" fmla="*/ 393636 w 655036"/>
              <a:gd name="connsiteY14" fmla="*/ 451353 h 655036"/>
              <a:gd name="connsiteX15" fmla="*/ 387650 w 655036"/>
              <a:gd name="connsiteY15" fmla="*/ 427272 h 655036"/>
              <a:gd name="connsiteX16" fmla="*/ 373174 w 655036"/>
              <a:gd name="connsiteY16" fmla="*/ 416137 h 655036"/>
              <a:gd name="connsiteX17" fmla="*/ 351321 w 655036"/>
              <a:gd name="connsiteY17" fmla="*/ 405279 h 655036"/>
              <a:gd name="connsiteX18" fmla="*/ 336984 w 655036"/>
              <a:gd name="connsiteY18" fmla="*/ 389968 h 655036"/>
              <a:gd name="connsiteX19" fmla="*/ 335870 w 655036"/>
              <a:gd name="connsiteY19" fmla="*/ 377719 h 655036"/>
              <a:gd name="connsiteX20" fmla="*/ 328493 w 655036"/>
              <a:gd name="connsiteY20" fmla="*/ 363382 h 655036"/>
              <a:gd name="connsiteX21" fmla="*/ 313042 w 655036"/>
              <a:gd name="connsiteY21" fmla="*/ 352107 h 655036"/>
              <a:gd name="connsiteX22" fmla="*/ 271701 w 655036"/>
              <a:gd name="connsiteY22" fmla="*/ 341668 h 655036"/>
              <a:gd name="connsiteX23" fmla="*/ 230917 w 655036"/>
              <a:gd name="connsiteY23" fmla="*/ 344869 h 655036"/>
              <a:gd name="connsiteX24" fmla="*/ 200712 w 655036"/>
              <a:gd name="connsiteY24" fmla="*/ 322180 h 655036"/>
              <a:gd name="connsiteX25" fmla="*/ 174961 w 655036"/>
              <a:gd name="connsiteY25" fmla="*/ 321345 h 655036"/>
              <a:gd name="connsiteX26" fmla="*/ 159928 w 655036"/>
              <a:gd name="connsiteY26" fmla="*/ 293645 h 655036"/>
              <a:gd name="connsiteX27" fmla="*/ 133275 w 655036"/>
              <a:gd name="connsiteY27" fmla="*/ 291571 h 655036"/>
              <a:gd name="connsiteX28" fmla="*/ 127268 w 655036"/>
              <a:gd name="connsiteY28" fmla="*/ 291963 h 655036"/>
              <a:gd name="connsiteX29" fmla="*/ 127328 w 655036"/>
              <a:gd name="connsiteY29" fmla="*/ 287621 h 655036"/>
              <a:gd name="connsiteX30" fmla="*/ 127914 w 655036"/>
              <a:gd name="connsiteY30" fmla="*/ 257167 h 655036"/>
              <a:gd name="connsiteX31" fmla="*/ 234005 w 655036"/>
              <a:gd name="connsiteY31" fmla="*/ 186912 h 655036"/>
              <a:gd name="connsiteX32" fmla="*/ 281587 w 655036"/>
              <a:gd name="connsiteY32" fmla="*/ 204894 h 655036"/>
              <a:gd name="connsiteX33" fmla="*/ 284336 w 655036"/>
              <a:gd name="connsiteY33" fmla="*/ 196038 h 655036"/>
              <a:gd name="connsiteX34" fmla="*/ 289234 w 655036"/>
              <a:gd name="connsiteY34" fmla="*/ 187015 h 655036"/>
              <a:gd name="connsiteX35" fmla="*/ 232979 w 655036"/>
              <a:gd name="connsiteY35" fmla="*/ 165893 h 655036"/>
              <a:gd name="connsiteX36" fmla="*/ 115185 w 655036"/>
              <a:gd name="connsiteY36" fmla="*/ 240882 h 655036"/>
              <a:gd name="connsiteX37" fmla="*/ 114030 w 655036"/>
              <a:gd name="connsiteY37" fmla="*/ 513016 h 655036"/>
              <a:gd name="connsiteX38" fmla="*/ 238753 w 655036"/>
              <a:gd name="connsiteY38" fmla="*/ 428352 h 655036"/>
              <a:gd name="connsiteX39" fmla="*/ 418908 w 655036"/>
              <a:gd name="connsiteY39" fmla="*/ 511807 h 655036"/>
              <a:gd name="connsiteX40" fmla="*/ 541321 w 655036"/>
              <a:gd name="connsiteY40" fmla="*/ 427143 h 655036"/>
              <a:gd name="connsiteX41" fmla="*/ 383025 w 655036"/>
              <a:gd name="connsiteY41" fmla="*/ 142021 h 655036"/>
              <a:gd name="connsiteX42" fmla="*/ 289487 w 655036"/>
              <a:gd name="connsiteY42" fmla="*/ 240135 h 655036"/>
              <a:gd name="connsiteX43" fmla="*/ 355650 w 655036"/>
              <a:gd name="connsiteY43" fmla="*/ 359363 h 655036"/>
              <a:gd name="connsiteX44" fmla="*/ 372994 w 655036"/>
              <a:gd name="connsiteY44" fmla="*/ 400309 h 655036"/>
              <a:gd name="connsiteX45" fmla="*/ 392424 w 655036"/>
              <a:gd name="connsiteY45" fmla="*/ 399369 h 655036"/>
              <a:gd name="connsiteX46" fmla="*/ 409695 w 655036"/>
              <a:gd name="connsiteY46" fmla="*/ 356370 h 655036"/>
              <a:gd name="connsiteX47" fmla="*/ 473222 w 655036"/>
              <a:gd name="connsiteY47" fmla="*/ 240135 h 655036"/>
              <a:gd name="connsiteX48" fmla="*/ 383025 w 655036"/>
              <a:gd name="connsiteY48" fmla="*/ 142021 h 655036"/>
              <a:gd name="connsiteX49" fmla="*/ 327518 w 655036"/>
              <a:gd name="connsiteY49" fmla="*/ 0 h 655036"/>
              <a:gd name="connsiteX50" fmla="*/ 655036 w 655036"/>
              <a:gd name="connsiteY50" fmla="*/ 327518 h 655036"/>
              <a:gd name="connsiteX51" fmla="*/ 327518 w 655036"/>
              <a:gd name="connsiteY51" fmla="*/ 655036 h 655036"/>
              <a:gd name="connsiteX52" fmla="*/ 0 w 655036"/>
              <a:gd name="connsiteY52" fmla="*/ 327518 h 655036"/>
              <a:gd name="connsiteX53" fmla="*/ 327518 w 655036"/>
              <a:gd name="connsiteY53"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55036" h="655036">
                <a:moveTo>
                  <a:pt x="383024" y="187196"/>
                </a:moveTo>
                <a:cubicBezTo>
                  <a:pt x="400515" y="187288"/>
                  <a:pt x="434753" y="202159"/>
                  <a:pt x="434382" y="239428"/>
                </a:cubicBezTo>
                <a:cubicBezTo>
                  <a:pt x="434011" y="276698"/>
                  <a:pt x="398288" y="290640"/>
                  <a:pt x="380797" y="290548"/>
                </a:cubicBezTo>
                <a:cubicBezTo>
                  <a:pt x="363307" y="290455"/>
                  <a:pt x="328511" y="277811"/>
                  <a:pt x="329439" y="238872"/>
                </a:cubicBezTo>
                <a:cubicBezTo>
                  <a:pt x="330367" y="199932"/>
                  <a:pt x="365534" y="187103"/>
                  <a:pt x="383024" y="187196"/>
                </a:cubicBezTo>
                <a:close/>
                <a:moveTo>
                  <a:pt x="539011" y="155008"/>
                </a:moveTo>
                <a:lnTo>
                  <a:pt x="477995" y="194797"/>
                </a:lnTo>
                <a:lnTo>
                  <a:pt x="478669" y="196038"/>
                </a:lnTo>
                <a:lnTo>
                  <a:pt x="484248" y="214009"/>
                </a:lnTo>
                <a:lnTo>
                  <a:pt x="524655" y="188415"/>
                </a:lnTo>
                <a:cubicBezTo>
                  <a:pt x="525014" y="267202"/>
                  <a:pt x="524816" y="340421"/>
                  <a:pt x="525174" y="419208"/>
                </a:cubicBezTo>
                <a:lnTo>
                  <a:pt x="417489" y="491345"/>
                </a:lnTo>
                <a:lnTo>
                  <a:pt x="392734" y="480027"/>
                </a:lnTo>
                <a:lnTo>
                  <a:pt x="392764" y="476705"/>
                </a:lnTo>
                <a:cubicBezTo>
                  <a:pt x="393143" y="454667"/>
                  <a:pt x="394367" y="460203"/>
                  <a:pt x="393636" y="451353"/>
                </a:cubicBezTo>
                <a:cubicBezTo>
                  <a:pt x="392801" y="441238"/>
                  <a:pt x="391061" y="433142"/>
                  <a:pt x="387650" y="427272"/>
                </a:cubicBezTo>
                <a:cubicBezTo>
                  <a:pt x="384240" y="421403"/>
                  <a:pt x="379229" y="419802"/>
                  <a:pt x="373174" y="416137"/>
                </a:cubicBezTo>
                <a:cubicBezTo>
                  <a:pt x="367119" y="412471"/>
                  <a:pt x="357352" y="409641"/>
                  <a:pt x="351321" y="405279"/>
                </a:cubicBezTo>
                <a:cubicBezTo>
                  <a:pt x="345289" y="400918"/>
                  <a:pt x="339559" y="394562"/>
                  <a:pt x="336984" y="389968"/>
                </a:cubicBezTo>
                <a:cubicBezTo>
                  <a:pt x="334409" y="385375"/>
                  <a:pt x="337285" y="382150"/>
                  <a:pt x="335870" y="377719"/>
                </a:cubicBezTo>
                <a:cubicBezTo>
                  <a:pt x="334455" y="373288"/>
                  <a:pt x="332297" y="367650"/>
                  <a:pt x="328493" y="363382"/>
                </a:cubicBezTo>
                <a:cubicBezTo>
                  <a:pt x="324688" y="359113"/>
                  <a:pt x="320280" y="352942"/>
                  <a:pt x="313042" y="352107"/>
                </a:cubicBezTo>
                <a:cubicBezTo>
                  <a:pt x="283379" y="351327"/>
                  <a:pt x="285389" y="342874"/>
                  <a:pt x="271701" y="341668"/>
                </a:cubicBezTo>
                <a:cubicBezTo>
                  <a:pt x="258014" y="340461"/>
                  <a:pt x="242749" y="348117"/>
                  <a:pt x="230917" y="344869"/>
                </a:cubicBezTo>
                <a:cubicBezTo>
                  <a:pt x="219086" y="341621"/>
                  <a:pt x="210038" y="326101"/>
                  <a:pt x="200712" y="322180"/>
                </a:cubicBezTo>
                <a:cubicBezTo>
                  <a:pt x="191386" y="318260"/>
                  <a:pt x="181759" y="326101"/>
                  <a:pt x="174961" y="321345"/>
                </a:cubicBezTo>
                <a:cubicBezTo>
                  <a:pt x="168164" y="316589"/>
                  <a:pt x="168466" y="303111"/>
                  <a:pt x="159928" y="293645"/>
                </a:cubicBezTo>
                <a:cubicBezTo>
                  <a:pt x="152029" y="290096"/>
                  <a:pt x="140894" y="290931"/>
                  <a:pt x="133275" y="291571"/>
                </a:cubicBezTo>
                <a:lnTo>
                  <a:pt x="127268" y="291963"/>
                </a:lnTo>
                <a:lnTo>
                  <a:pt x="127328" y="287621"/>
                </a:lnTo>
                <a:cubicBezTo>
                  <a:pt x="127492" y="277691"/>
                  <a:pt x="127686" y="267558"/>
                  <a:pt x="127914" y="257167"/>
                </a:cubicBezTo>
                <a:lnTo>
                  <a:pt x="234005" y="186912"/>
                </a:lnTo>
                <a:lnTo>
                  <a:pt x="281587" y="204894"/>
                </a:lnTo>
                <a:lnTo>
                  <a:pt x="284336" y="196038"/>
                </a:lnTo>
                <a:lnTo>
                  <a:pt x="289234" y="187015"/>
                </a:lnTo>
                <a:lnTo>
                  <a:pt x="232979" y="165893"/>
                </a:lnTo>
                <a:lnTo>
                  <a:pt x="115185" y="240882"/>
                </a:lnTo>
                <a:cubicBezTo>
                  <a:pt x="113260" y="334818"/>
                  <a:pt x="113645" y="423917"/>
                  <a:pt x="114030" y="513016"/>
                </a:cubicBezTo>
                <a:lnTo>
                  <a:pt x="238753" y="428352"/>
                </a:lnTo>
                <a:lnTo>
                  <a:pt x="418908" y="511807"/>
                </a:lnTo>
                <a:lnTo>
                  <a:pt x="541321" y="427143"/>
                </a:lnTo>
                <a:close/>
                <a:moveTo>
                  <a:pt x="383025" y="142021"/>
                </a:moveTo>
                <a:cubicBezTo>
                  <a:pt x="340710" y="142021"/>
                  <a:pt x="286811" y="177186"/>
                  <a:pt x="289487" y="240135"/>
                </a:cubicBezTo>
                <a:cubicBezTo>
                  <a:pt x="292162" y="303084"/>
                  <a:pt x="344422" y="335123"/>
                  <a:pt x="355650" y="359363"/>
                </a:cubicBezTo>
                <a:cubicBezTo>
                  <a:pt x="366878" y="383602"/>
                  <a:pt x="370487" y="388816"/>
                  <a:pt x="372994" y="400309"/>
                </a:cubicBezTo>
                <a:cubicBezTo>
                  <a:pt x="383300" y="399065"/>
                  <a:pt x="373490" y="400153"/>
                  <a:pt x="392424" y="399369"/>
                </a:cubicBezTo>
                <a:cubicBezTo>
                  <a:pt x="396312" y="391069"/>
                  <a:pt x="395022" y="382610"/>
                  <a:pt x="409695" y="356370"/>
                </a:cubicBezTo>
                <a:cubicBezTo>
                  <a:pt x="424368" y="330129"/>
                  <a:pt x="473024" y="303026"/>
                  <a:pt x="473222" y="240135"/>
                </a:cubicBezTo>
                <a:cubicBezTo>
                  <a:pt x="473421" y="177244"/>
                  <a:pt x="425340" y="142021"/>
                  <a:pt x="383025" y="142021"/>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5" name="Group 54"/>
          <p:cNvGrpSpPr/>
          <p:nvPr/>
        </p:nvGrpSpPr>
        <p:grpSpPr>
          <a:xfrm>
            <a:off x="3230693" y="1505422"/>
            <a:ext cx="548640" cy="548640"/>
            <a:chOff x="2780623" y="1549858"/>
            <a:chExt cx="2043999" cy="2043999"/>
          </a:xfrm>
        </p:grpSpPr>
        <p:sp>
          <p:nvSpPr>
            <p:cNvPr id="56" name="Rectangle 55"/>
            <p:cNvSpPr/>
            <p:nvPr/>
          </p:nvSpPr>
          <p:spPr>
            <a:xfrm>
              <a:off x="3932690" y="2261121"/>
              <a:ext cx="474210" cy="2286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Rectangle 56"/>
            <p:cNvSpPr/>
            <p:nvPr/>
          </p:nvSpPr>
          <p:spPr>
            <a:xfrm>
              <a:off x="3919990" y="2009955"/>
              <a:ext cx="474210" cy="30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Freeform 57"/>
            <p:cNvSpPr/>
            <p:nvPr/>
          </p:nvSpPr>
          <p:spPr>
            <a:xfrm>
              <a:off x="2944966" y="1728664"/>
              <a:ext cx="1739728" cy="1739728"/>
            </a:xfrm>
            <a:custGeom>
              <a:avLst/>
              <a:gdLst/>
              <a:ahLst/>
              <a:cxnLst/>
              <a:rect l="l" t="t" r="r" b="b"/>
              <a:pathLst>
                <a:path w="1739728" h="1739728">
                  <a:moveTo>
                    <a:pt x="1298972" y="624415"/>
                  </a:moveTo>
                  <a:lnTo>
                    <a:pt x="1298972" y="699415"/>
                  </a:lnTo>
                  <a:lnTo>
                    <a:pt x="1345732" y="699415"/>
                  </a:lnTo>
                  <a:lnTo>
                    <a:pt x="1345732" y="686728"/>
                  </a:lnTo>
                  <a:lnTo>
                    <a:pt x="1311353" y="686728"/>
                  </a:lnTo>
                  <a:lnTo>
                    <a:pt x="1311353" y="666366"/>
                  </a:lnTo>
                  <a:lnTo>
                    <a:pt x="1342253" y="666366"/>
                  </a:lnTo>
                  <a:lnTo>
                    <a:pt x="1342253" y="653730"/>
                  </a:lnTo>
                  <a:lnTo>
                    <a:pt x="1311353" y="653730"/>
                  </a:lnTo>
                  <a:lnTo>
                    <a:pt x="1311353" y="637103"/>
                  </a:lnTo>
                  <a:lnTo>
                    <a:pt x="1344606" y="637103"/>
                  </a:lnTo>
                  <a:lnTo>
                    <a:pt x="1344606" y="624415"/>
                  </a:lnTo>
                  <a:close/>
                  <a:moveTo>
                    <a:pt x="1246896" y="624415"/>
                  </a:moveTo>
                  <a:lnTo>
                    <a:pt x="1246896" y="637103"/>
                  </a:lnTo>
                  <a:lnTo>
                    <a:pt x="1265160" y="637103"/>
                  </a:lnTo>
                  <a:lnTo>
                    <a:pt x="1265160" y="699415"/>
                  </a:lnTo>
                  <a:lnTo>
                    <a:pt x="1277541" y="699415"/>
                  </a:lnTo>
                  <a:lnTo>
                    <a:pt x="1277541" y="637103"/>
                  </a:lnTo>
                  <a:lnTo>
                    <a:pt x="1295753" y="637103"/>
                  </a:lnTo>
                  <a:lnTo>
                    <a:pt x="1295753" y="624415"/>
                  </a:lnTo>
                  <a:close/>
                  <a:moveTo>
                    <a:pt x="1184518" y="624415"/>
                  </a:moveTo>
                  <a:lnTo>
                    <a:pt x="1184518" y="664422"/>
                  </a:lnTo>
                  <a:cubicBezTo>
                    <a:pt x="1184518" y="675643"/>
                    <a:pt x="1185328" y="683342"/>
                    <a:pt x="1186948" y="687521"/>
                  </a:cubicBezTo>
                  <a:cubicBezTo>
                    <a:pt x="1188568" y="691699"/>
                    <a:pt x="1191178" y="694939"/>
                    <a:pt x="1194776" y="697241"/>
                  </a:cubicBezTo>
                  <a:cubicBezTo>
                    <a:pt x="1198374" y="699543"/>
                    <a:pt x="1203379" y="700694"/>
                    <a:pt x="1209791" y="700694"/>
                  </a:cubicBezTo>
                  <a:cubicBezTo>
                    <a:pt x="1215964" y="700694"/>
                    <a:pt x="1220935" y="699304"/>
                    <a:pt x="1224704" y="696525"/>
                  </a:cubicBezTo>
                  <a:cubicBezTo>
                    <a:pt x="1228473" y="693745"/>
                    <a:pt x="1230895" y="690113"/>
                    <a:pt x="1231969" y="685628"/>
                  </a:cubicBezTo>
                  <a:cubicBezTo>
                    <a:pt x="1233043" y="681143"/>
                    <a:pt x="1233580" y="673869"/>
                    <a:pt x="1233580" y="663808"/>
                  </a:cubicBezTo>
                  <a:lnTo>
                    <a:pt x="1233580" y="624415"/>
                  </a:lnTo>
                  <a:lnTo>
                    <a:pt x="1221200" y="624415"/>
                  </a:lnTo>
                  <a:lnTo>
                    <a:pt x="1221200" y="665906"/>
                  </a:lnTo>
                  <a:cubicBezTo>
                    <a:pt x="1221200" y="673375"/>
                    <a:pt x="1220867" y="678244"/>
                    <a:pt x="1220200" y="680512"/>
                  </a:cubicBezTo>
                  <a:cubicBezTo>
                    <a:pt x="1219534" y="682780"/>
                    <a:pt x="1218295" y="684553"/>
                    <a:pt x="1216483" y="685832"/>
                  </a:cubicBezTo>
                  <a:cubicBezTo>
                    <a:pt x="1214671" y="687111"/>
                    <a:pt x="1212330" y="687751"/>
                    <a:pt x="1209459" y="687751"/>
                  </a:cubicBezTo>
                  <a:cubicBezTo>
                    <a:pt x="1206076" y="687751"/>
                    <a:pt x="1203350" y="686847"/>
                    <a:pt x="1201282" y="685039"/>
                  </a:cubicBezTo>
                  <a:cubicBezTo>
                    <a:pt x="1199214" y="683232"/>
                    <a:pt x="1197907" y="680674"/>
                    <a:pt x="1197360" y="677365"/>
                  </a:cubicBezTo>
                  <a:cubicBezTo>
                    <a:pt x="1197053" y="675455"/>
                    <a:pt x="1196899" y="671346"/>
                    <a:pt x="1196899" y="665036"/>
                  </a:cubicBezTo>
                  <a:lnTo>
                    <a:pt x="1196899" y="624415"/>
                  </a:lnTo>
                  <a:close/>
                  <a:moveTo>
                    <a:pt x="1118099" y="624415"/>
                  </a:moveTo>
                  <a:lnTo>
                    <a:pt x="1118099" y="699415"/>
                  </a:lnTo>
                  <a:lnTo>
                    <a:pt x="1129661" y="699415"/>
                  </a:lnTo>
                  <a:lnTo>
                    <a:pt x="1129661" y="650506"/>
                  </a:lnTo>
                  <a:lnTo>
                    <a:pt x="1154422" y="699415"/>
                  </a:lnTo>
                  <a:lnTo>
                    <a:pt x="1166905" y="699415"/>
                  </a:lnTo>
                  <a:lnTo>
                    <a:pt x="1166905" y="624415"/>
                  </a:lnTo>
                  <a:lnTo>
                    <a:pt x="1155343" y="624415"/>
                  </a:lnTo>
                  <a:lnTo>
                    <a:pt x="1155343" y="674500"/>
                  </a:lnTo>
                  <a:lnTo>
                    <a:pt x="1130173" y="624415"/>
                  </a:lnTo>
                  <a:close/>
                  <a:moveTo>
                    <a:pt x="1089012" y="624415"/>
                  </a:moveTo>
                  <a:lnTo>
                    <a:pt x="1089012" y="699415"/>
                  </a:lnTo>
                  <a:lnTo>
                    <a:pt x="1101393" y="699415"/>
                  </a:lnTo>
                  <a:lnTo>
                    <a:pt x="1101393" y="624415"/>
                  </a:lnTo>
                  <a:close/>
                  <a:moveTo>
                    <a:pt x="1013017" y="624415"/>
                  </a:moveTo>
                  <a:lnTo>
                    <a:pt x="1013017" y="699415"/>
                  </a:lnTo>
                  <a:lnTo>
                    <a:pt x="1024579" y="699415"/>
                  </a:lnTo>
                  <a:lnTo>
                    <a:pt x="1024579" y="640326"/>
                  </a:lnTo>
                  <a:lnTo>
                    <a:pt x="1036748" y="699415"/>
                  </a:lnTo>
                  <a:lnTo>
                    <a:pt x="1048694" y="699415"/>
                  </a:lnTo>
                  <a:lnTo>
                    <a:pt x="1060954" y="640326"/>
                  </a:lnTo>
                  <a:lnTo>
                    <a:pt x="1060954" y="699415"/>
                  </a:lnTo>
                  <a:lnTo>
                    <a:pt x="1072516" y="699415"/>
                  </a:lnTo>
                  <a:lnTo>
                    <a:pt x="1072516" y="624415"/>
                  </a:lnTo>
                  <a:lnTo>
                    <a:pt x="1053860" y="624415"/>
                  </a:lnTo>
                  <a:lnTo>
                    <a:pt x="1042766" y="675626"/>
                  </a:lnTo>
                  <a:lnTo>
                    <a:pt x="1031585" y="624415"/>
                  </a:lnTo>
                  <a:close/>
                  <a:moveTo>
                    <a:pt x="1377814" y="623136"/>
                  </a:moveTo>
                  <a:cubicBezTo>
                    <a:pt x="1373005" y="623136"/>
                    <a:pt x="1368963" y="623971"/>
                    <a:pt x="1365689" y="625641"/>
                  </a:cubicBezTo>
                  <a:cubicBezTo>
                    <a:pt x="1362415" y="627311"/>
                    <a:pt x="1359848" y="629781"/>
                    <a:pt x="1357989" y="633053"/>
                  </a:cubicBezTo>
                  <a:cubicBezTo>
                    <a:pt x="1356130" y="636325"/>
                    <a:pt x="1355201" y="640005"/>
                    <a:pt x="1355201" y="644095"/>
                  </a:cubicBezTo>
                  <a:cubicBezTo>
                    <a:pt x="1355201" y="647605"/>
                    <a:pt x="1355926" y="650884"/>
                    <a:pt x="1357375" y="653935"/>
                  </a:cubicBezTo>
                  <a:cubicBezTo>
                    <a:pt x="1358825" y="656985"/>
                    <a:pt x="1360777" y="659447"/>
                    <a:pt x="1363233" y="661321"/>
                  </a:cubicBezTo>
                  <a:cubicBezTo>
                    <a:pt x="1365689" y="663195"/>
                    <a:pt x="1369560" y="664932"/>
                    <a:pt x="1374846" y="666532"/>
                  </a:cubicBezTo>
                  <a:cubicBezTo>
                    <a:pt x="1380747" y="668337"/>
                    <a:pt x="1384464" y="669622"/>
                    <a:pt x="1385999" y="670390"/>
                  </a:cubicBezTo>
                  <a:cubicBezTo>
                    <a:pt x="1387534" y="671157"/>
                    <a:pt x="1388676" y="672137"/>
                    <a:pt x="1389427" y="673330"/>
                  </a:cubicBezTo>
                  <a:cubicBezTo>
                    <a:pt x="1390177" y="674523"/>
                    <a:pt x="1390552" y="675972"/>
                    <a:pt x="1390552" y="677676"/>
                  </a:cubicBezTo>
                  <a:cubicBezTo>
                    <a:pt x="1390552" y="680574"/>
                    <a:pt x="1389478" y="683003"/>
                    <a:pt x="1387329" y="684964"/>
                  </a:cubicBezTo>
                  <a:cubicBezTo>
                    <a:pt x="1385181" y="686924"/>
                    <a:pt x="1382230" y="687904"/>
                    <a:pt x="1378479" y="687904"/>
                  </a:cubicBezTo>
                  <a:cubicBezTo>
                    <a:pt x="1370907" y="687904"/>
                    <a:pt x="1366439" y="683112"/>
                    <a:pt x="1365075" y="673528"/>
                  </a:cubicBezTo>
                  <a:lnTo>
                    <a:pt x="1352950" y="674961"/>
                  </a:lnTo>
                  <a:cubicBezTo>
                    <a:pt x="1354655" y="692116"/>
                    <a:pt x="1363046" y="700694"/>
                    <a:pt x="1378121" y="700694"/>
                  </a:cubicBezTo>
                  <a:cubicBezTo>
                    <a:pt x="1386647" y="700694"/>
                    <a:pt x="1392914" y="698478"/>
                    <a:pt x="1396922" y="694045"/>
                  </a:cubicBezTo>
                  <a:cubicBezTo>
                    <a:pt x="1400929" y="689612"/>
                    <a:pt x="1402933" y="684139"/>
                    <a:pt x="1402933" y="677626"/>
                  </a:cubicBezTo>
                  <a:cubicBezTo>
                    <a:pt x="1402933" y="673124"/>
                    <a:pt x="1402200" y="669297"/>
                    <a:pt x="1400734" y="666143"/>
                  </a:cubicBezTo>
                  <a:cubicBezTo>
                    <a:pt x="1399269" y="662989"/>
                    <a:pt x="1397147" y="660414"/>
                    <a:pt x="1394369" y="658419"/>
                  </a:cubicBezTo>
                  <a:cubicBezTo>
                    <a:pt x="1391591" y="656424"/>
                    <a:pt x="1387082" y="654522"/>
                    <a:pt x="1380842" y="652714"/>
                  </a:cubicBezTo>
                  <a:cubicBezTo>
                    <a:pt x="1374942" y="651042"/>
                    <a:pt x="1371172" y="649509"/>
                    <a:pt x="1369531" y="648115"/>
                  </a:cubicBezTo>
                  <a:cubicBezTo>
                    <a:pt x="1367890" y="646721"/>
                    <a:pt x="1367070" y="645004"/>
                    <a:pt x="1367070" y="642964"/>
                  </a:cubicBezTo>
                  <a:cubicBezTo>
                    <a:pt x="1367070" y="640890"/>
                    <a:pt x="1367974" y="639155"/>
                    <a:pt x="1369782" y="637761"/>
                  </a:cubicBezTo>
                  <a:cubicBezTo>
                    <a:pt x="1371589" y="636367"/>
                    <a:pt x="1374164" y="635670"/>
                    <a:pt x="1377507" y="635670"/>
                  </a:cubicBezTo>
                  <a:cubicBezTo>
                    <a:pt x="1380849" y="635670"/>
                    <a:pt x="1383424" y="636472"/>
                    <a:pt x="1385232" y="638075"/>
                  </a:cubicBezTo>
                  <a:cubicBezTo>
                    <a:pt x="1387039" y="639678"/>
                    <a:pt x="1388216" y="642491"/>
                    <a:pt x="1388762" y="646516"/>
                  </a:cubicBezTo>
                  <a:lnTo>
                    <a:pt x="1401194" y="645851"/>
                  </a:lnTo>
                  <a:cubicBezTo>
                    <a:pt x="1400955" y="638552"/>
                    <a:pt x="1398806" y="632942"/>
                    <a:pt x="1394747" y="629019"/>
                  </a:cubicBezTo>
                  <a:cubicBezTo>
                    <a:pt x="1390689" y="625097"/>
                    <a:pt x="1385044" y="623136"/>
                    <a:pt x="1377814" y="623136"/>
                  </a:cubicBezTo>
                  <a:close/>
                  <a:moveTo>
                    <a:pt x="1268344" y="379243"/>
                  </a:moveTo>
                  <a:cubicBezTo>
                    <a:pt x="1278166" y="379243"/>
                    <a:pt x="1285533" y="384229"/>
                    <a:pt x="1290445" y="394200"/>
                  </a:cubicBezTo>
                  <a:cubicBezTo>
                    <a:pt x="1295356" y="404172"/>
                    <a:pt x="1297811" y="423643"/>
                    <a:pt x="1297811" y="452615"/>
                  </a:cubicBezTo>
                  <a:cubicBezTo>
                    <a:pt x="1297811" y="472360"/>
                    <a:pt x="1296745" y="486895"/>
                    <a:pt x="1294612" y="496222"/>
                  </a:cubicBezTo>
                  <a:cubicBezTo>
                    <a:pt x="1292479" y="505548"/>
                    <a:pt x="1289155" y="512370"/>
                    <a:pt x="1284640" y="516686"/>
                  </a:cubicBezTo>
                  <a:cubicBezTo>
                    <a:pt x="1280126" y="521002"/>
                    <a:pt x="1274793" y="523160"/>
                    <a:pt x="1268641" y="523160"/>
                  </a:cubicBezTo>
                  <a:cubicBezTo>
                    <a:pt x="1259315" y="523160"/>
                    <a:pt x="1252196" y="518075"/>
                    <a:pt x="1247284" y="507905"/>
                  </a:cubicBezTo>
                  <a:cubicBezTo>
                    <a:pt x="1242373" y="497735"/>
                    <a:pt x="1239917" y="478759"/>
                    <a:pt x="1239917" y="450978"/>
                  </a:cubicBezTo>
                  <a:cubicBezTo>
                    <a:pt x="1239917" y="423494"/>
                    <a:pt x="1242150" y="404668"/>
                    <a:pt x="1246615" y="394498"/>
                  </a:cubicBezTo>
                  <a:cubicBezTo>
                    <a:pt x="1251079" y="384328"/>
                    <a:pt x="1258322" y="379243"/>
                    <a:pt x="1268344" y="379243"/>
                  </a:cubicBezTo>
                  <a:close/>
                  <a:moveTo>
                    <a:pt x="1270427" y="338910"/>
                  </a:moveTo>
                  <a:cubicBezTo>
                    <a:pt x="1239868" y="338910"/>
                    <a:pt x="1217122" y="347195"/>
                    <a:pt x="1202189" y="363765"/>
                  </a:cubicBezTo>
                  <a:cubicBezTo>
                    <a:pt x="1187257" y="380334"/>
                    <a:pt x="1179791" y="409356"/>
                    <a:pt x="1179791" y="450829"/>
                  </a:cubicBezTo>
                  <a:cubicBezTo>
                    <a:pt x="1179791" y="467696"/>
                    <a:pt x="1181254" y="483100"/>
                    <a:pt x="1184181" y="497040"/>
                  </a:cubicBezTo>
                  <a:cubicBezTo>
                    <a:pt x="1187108" y="510981"/>
                    <a:pt x="1191201" y="521969"/>
                    <a:pt x="1196459" y="530006"/>
                  </a:cubicBezTo>
                  <a:cubicBezTo>
                    <a:pt x="1203702" y="541317"/>
                    <a:pt x="1212979" y="549899"/>
                    <a:pt x="1224290" y="555753"/>
                  </a:cubicBezTo>
                  <a:cubicBezTo>
                    <a:pt x="1235601" y="561607"/>
                    <a:pt x="1250435" y="564534"/>
                    <a:pt x="1268790" y="564534"/>
                  </a:cubicBezTo>
                  <a:cubicBezTo>
                    <a:pt x="1301532" y="564534"/>
                    <a:pt x="1324601" y="555356"/>
                    <a:pt x="1337995" y="537001"/>
                  </a:cubicBezTo>
                  <a:cubicBezTo>
                    <a:pt x="1351390" y="518645"/>
                    <a:pt x="1358087" y="489673"/>
                    <a:pt x="1358087" y="450085"/>
                  </a:cubicBezTo>
                  <a:cubicBezTo>
                    <a:pt x="1358087" y="432424"/>
                    <a:pt x="1356053" y="415458"/>
                    <a:pt x="1351985" y="399186"/>
                  </a:cubicBezTo>
                  <a:cubicBezTo>
                    <a:pt x="1349901" y="390653"/>
                    <a:pt x="1347148" y="383187"/>
                    <a:pt x="1343725" y="376787"/>
                  </a:cubicBezTo>
                  <a:cubicBezTo>
                    <a:pt x="1340302" y="370388"/>
                    <a:pt x="1335614" y="364286"/>
                    <a:pt x="1329661" y="358481"/>
                  </a:cubicBezTo>
                  <a:cubicBezTo>
                    <a:pt x="1323708" y="352677"/>
                    <a:pt x="1316018" y="347964"/>
                    <a:pt x="1306592" y="344343"/>
                  </a:cubicBezTo>
                  <a:cubicBezTo>
                    <a:pt x="1297167" y="340721"/>
                    <a:pt x="1285112" y="338910"/>
                    <a:pt x="1270427" y="338910"/>
                  </a:cubicBezTo>
                  <a:close/>
                  <a:moveTo>
                    <a:pt x="1066979" y="338910"/>
                  </a:moveTo>
                  <a:cubicBezTo>
                    <a:pt x="1060530" y="352603"/>
                    <a:pt x="1051600" y="364112"/>
                    <a:pt x="1040190" y="373439"/>
                  </a:cubicBezTo>
                  <a:cubicBezTo>
                    <a:pt x="1028780" y="382765"/>
                    <a:pt x="1012756" y="390752"/>
                    <a:pt x="992118" y="397400"/>
                  </a:cubicBezTo>
                  <a:lnTo>
                    <a:pt x="992118" y="447108"/>
                  </a:lnTo>
                  <a:cubicBezTo>
                    <a:pt x="1006108" y="442842"/>
                    <a:pt x="1017742" y="438377"/>
                    <a:pt x="1027019" y="433714"/>
                  </a:cubicBezTo>
                  <a:cubicBezTo>
                    <a:pt x="1036296" y="429051"/>
                    <a:pt x="1045895" y="422949"/>
                    <a:pt x="1055817" y="415408"/>
                  </a:cubicBezTo>
                  <a:lnTo>
                    <a:pt x="1055817" y="560813"/>
                  </a:lnTo>
                  <a:lnTo>
                    <a:pt x="1117134" y="560813"/>
                  </a:lnTo>
                  <a:lnTo>
                    <a:pt x="1117134" y="338910"/>
                  </a:lnTo>
                  <a:close/>
                  <a:moveTo>
                    <a:pt x="869864" y="0"/>
                  </a:moveTo>
                  <a:cubicBezTo>
                    <a:pt x="1350277" y="0"/>
                    <a:pt x="1739728" y="389451"/>
                    <a:pt x="1739728" y="869864"/>
                  </a:cubicBezTo>
                  <a:cubicBezTo>
                    <a:pt x="1739728" y="1350277"/>
                    <a:pt x="1350277" y="1739728"/>
                    <a:pt x="869864" y="1739728"/>
                  </a:cubicBezTo>
                  <a:cubicBezTo>
                    <a:pt x="389451" y="1739728"/>
                    <a:pt x="0" y="1350277"/>
                    <a:pt x="0" y="869864"/>
                  </a:cubicBezTo>
                  <a:cubicBezTo>
                    <a:pt x="0" y="389451"/>
                    <a:pt x="389451" y="0"/>
                    <a:pt x="86986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e 58"/>
            <p:cNvSpPr/>
            <p:nvPr/>
          </p:nvSpPr>
          <p:spPr>
            <a:xfrm>
              <a:off x="2780623" y="1549858"/>
              <a:ext cx="2043999" cy="2043999"/>
            </a:xfrm>
            <a:prstGeom prst="pie">
              <a:avLst>
                <a:gd name="adj1" fmla="val 12636005"/>
                <a:gd name="adj2" fmla="val 16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0" name="Pie 59"/>
            <p:cNvSpPr/>
            <p:nvPr/>
          </p:nvSpPr>
          <p:spPr>
            <a:xfrm>
              <a:off x="2955733" y="1708067"/>
              <a:ext cx="1699260" cy="1699260"/>
            </a:xfrm>
            <a:prstGeom prst="pie">
              <a:avLst>
                <a:gd name="adj1" fmla="val 12567145"/>
                <a:gd name="adj2" fmla="val 162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1" name="Oval 60"/>
            <p:cNvSpPr/>
            <p:nvPr/>
          </p:nvSpPr>
          <p:spPr>
            <a:xfrm>
              <a:off x="2951316" y="1731798"/>
              <a:ext cx="1730244" cy="1730244"/>
            </a:xfrm>
            <a:prstGeom prst="ellipse">
              <a:avLst/>
            </a:prstGeom>
            <a:noFill/>
            <a:ln w="28575">
              <a:solidFill>
                <a:schemeClr val="tx1"/>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a:spLocks noChangeAspect="1"/>
            </p:cNvSpPr>
            <p:nvPr/>
          </p:nvSpPr>
          <p:spPr>
            <a:xfrm>
              <a:off x="3695869" y="2473117"/>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Rounded Rectangle 62"/>
            <p:cNvSpPr/>
            <p:nvPr/>
          </p:nvSpPr>
          <p:spPr>
            <a:xfrm>
              <a:off x="3793579" y="2203286"/>
              <a:ext cx="46737" cy="3698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Rounded Rectangle 63"/>
            <p:cNvSpPr/>
            <p:nvPr/>
          </p:nvSpPr>
          <p:spPr>
            <a:xfrm rot="18000000">
              <a:off x="3488293" y="2083924"/>
              <a:ext cx="45719" cy="67745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Rounded Rectangle 65"/>
            <p:cNvSpPr/>
            <p:nvPr/>
          </p:nvSpPr>
          <p:spPr>
            <a:xfrm rot="1800000">
              <a:off x="4438909" y="2930294"/>
              <a:ext cx="95250" cy="27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Rounded Rectangle 67"/>
            <p:cNvSpPr/>
            <p:nvPr/>
          </p:nvSpPr>
          <p:spPr>
            <a:xfrm rot="5400000">
              <a:off x="3723184" y="1858528"/>
              <a:ext cx="182880" cy="640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0" name="Rounded Rectangle 69"/>
            <p:cNvSpPr/>
            <p:nvPr/>
          </p:nvSpPr>
          <p:spPr>
            <a:xfrm rot="5400000">
              <a:off x="3724490" y="3276263"/>
              <a:ext cx="182880" cy="640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2" name="Rounded Rectangle 71"/>
            <p:cNvSpPr/>
            <p:nvPr/>
          </p:nvSpPr>
          <p:spPr>
            <a:xfrm>
              <a:off x="4443198" y="2561861"/>
              <a:ext cx="182880" cy="640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4" name="Rounded Rectangle 73"/>
            <p:cNvSpPr/>
            <p:nvPr/>
          </p:nvSpPr>
          <p:spPr>
            <a:xfrm>
              <a:off x="3024407" y="2561861"/>
              <a:ext cx="182880" cy="640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Rounded Rectangle 74"/>
            <p:cNvSpPr/>
            <p:nvPr/>
          </p:nvSpPr>
          <p:spPr>
            <a:xfrm rot="3600000">
              <a:off x="4168966" y="3218226"/>
              <a:ext cx="95250" cy="27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6" name="Rounded Rectangle 75"/>
            <p:cNvSpPr/>
            <p:nvPr/>
          </p:nvSpPr>
          <p:spPr>
            <a:xfrm rot="3600000">
              <a:off x="3373814" y="1941786"/>
              <a:ext cx="95250" cy="27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7" name="Rounded Rectangle 76"/>
            <p:cNvSpPr/>
            <p:nvPr/>
          </p:nvSpPr>
          <p:spPr>
            <a:xfrm rot="1800000">
              <a:off x="3107858" y="2196755"/>
              <a:ext cx="95250" cy="27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8" name="Rounded Rectangle 77"/>
            <p:cNvSpPr/>
            <p:nvPr/>
          </p:nvSpPr>
          <p:spPr>
            <a:xfrm rot="9000000">
              <a:off x="3107858" y="2972446"/>
              <a:ext cx="95250" cy="27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9" name="Rounded Rectangle 78"/>
            <p:cNvSpPr/>
            <p:nvPr/>
          </p:nvSpPr>
          <p:spPr>
            <a:xfrm rot="9000000">
              <a:off x="4438911" y="2256200"/>
              <a:ext cx="95250" cy="27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0" name="Rounded Rectangle 79"/>
            <p:cNvSpPr/>
            <p:nvPr/>
          </p:nvSpPr>
          <p:spPr>
            <a:xfrm rot="7200000">
              <a:off x="4167643" y="1950929"/>
              <a:ext cx="95250" cy="27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1" name="Rounded Rectangle 80"/>
            <p:cNvSpPr/>
            <p:nvPr/>
          </p:nvSpPr>
          <p:spPr>
            <a:xfrm rot="7200000">
              <a:off x="3367692" y="3227367"/>
              <a:ext cx="95250" cy="27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3" name="Freeform 82"/>
          <p:cNvSpPr/>
          <p:nvPr/>
        </p:nvSpPr>
        <p:spPr>
          <a:xfrm>
            <a:off x="7641272" y="2420950"/>
            <a:ext cx="548640" cy="548640"/>
          </a:xfrm>
          <a:custGeom>
            <a:avLst/>
            <a:gdLst>
              <a:gd name="connsiteX0" fmla="*/ 328556 w 655036"/>
              <a:gd name="connsiteY0" fmla="*/ 512762 h 655036"/>
              <a:gd name="connsiteX1" fmla="*/ 348419 w 655036"/>
              <a:gd name="connsiteY1" fmla="*/ 532624 h 655036"/>
              <a:gd name="connsiteX2" fmla="*/ 328556 w 655036"/>
              <a:gd name="connsiteY2" fmla="*/ 552487 h 655036"/>
              <a:gd name="connsiteX3" fmla="*/ 308694 w 655036"/>
              <a:gd name="connsiteY3" fmla="*/ 532624 h 655036"/>
              <a:gd name="connsiteX4" fmla="*/ 328556 w 655036"/>
              <a:gd name="connsiteY4" fmla="*/ 512762 h 655036"/>
              <a:gd name="connsiteX5" fmla="*/ 138797 w 655036"/>
              <a:gd name="connsiteY5" fmla="*/ 305224 h 655036"/>
              <a:gd name="connsiteX6" fmla="*/ 138797 w 655036"/>
              <a:gd name="connsiteY6" fmla="*/ 330129 h 655036"/>
              <a:gd name="connsiteX7" fmla="*/ 171988 w 655036"/>
              <a:gd name="connsiteY7" fmla="*/ 330129 h 655036"/>
              <a:gd name="connsiteX8" fmla="*/ 171988 w 655036"/>
              <a:gd name="connsiteY8" fmla="*/ 305224 h 655036"/>
              <a:gd name="connsiteX9" fmla="*/ 82048 w 655036"/>
              <a:gd name="connsiteY9" fmla="*/ 255501 h 655036"/>
              <a:gd name="connsiteX10" fmla="*/ 82048 w 655036"/>
              <a:gd name="connsiteY10" fmla="*/ 280406 h 655036"/>
              <a:gd name="connsiteX11" fmla="*/ 171988 w 655036"/>
              <a:gd name="connsiteY11" fmla="*/ 280406 h 655036"/>
              <a:gd name="connsiteX12" fmla="*/ 171988 w 655036"/>
              <a:gd name="connsiteY12" fmla="*/ 255501 h 655036"/>
              <a:gd name="connsiteX13" fmla="*/ 452989 w 655036"/>
              <a:gd name="connsiteY13" fmla="*/ 251484 h 655036"/>
              <a:gd name="connsiteX14" fmla="*/ 479823 w 655036"/>
              <a:gd name="connsiteY14" fmla="*/ 278319 h 655036"/>
              <a:gd name="connsiteX15" fmla="*/ 452989 w 655036"/>
              <a:gd name="connsiteY15" fmla="*/ 305153 h 655036"/>
              <a:gd name="connsiteX16" fmla="*/ 426154 w 655036"/>
              <a:gd name="connsiteY16" fmla="*/ 278318 h 655036"/>
              <a:gd name="connsiteX17" fmla="*/ 452989 w 655036"/>
              <a:gd name="connsiteY17" fmla="*/ 251484 h 655036"/>
              <a:gd name="connsiteX18" fmla="*/ 51343 w 655036"/>
              <a:gd name="connsiteY18" fmla="*/ 205779 h 655036"/>
              <a:gd name="connsiteX19" fmla="*/ 51343 w 655036"/>
              <a:gd name="connsiteY19" fmla="*/ 230683 h 655036"/>
              <a:gd name="connsiteX20" fmla="*/ 171988 w 655036"/>
              <a:gd name="connsiteY20" fmla="*/ 230683 h 655036"/>
              <a:gd name="connsiteX21" fmla="*/ 171988 w 655036"/>
              <a:gd name="connsiteY21" fmla="*/ 205779 h 655036"/>
              <a:gd name="connsiteX22" fmla="*/ 472447 w 655036"/>
              <a:gd name="connsiteY22" fmla="*/ 198420 h 655036"/>
              <a:gd name="connsiteX23" fmla="*/ 456967 w 655036"/>
              <a:gd name="connsiteY23" fmla="*/ 220225 h 655036"/>
              <a:gd name="connsiteX24" fmla="*/ 458366 w 655036"/>
              <a:gd name="connsiteY24" fmla="*/ 220771 h 655036"/>
              <a:gd name="connsiteX25" fmla="*/ 451382 w 655036"/>
              <a:gd name="connsiteY25" fmla="*/ 219549 h 655036"/>
              <a:gd name="connsiteX26" fmla="*/ 447131 w 655036"/>
              <a:gd name="connsiteY26" fmla="*/ 220135 h 655036"/>
              <a:gd name="connsiteX27" fmla="*/ 431565 w 655036"/>
              <a:gd name="connsiteY27" fmla="*/ 199996 h 655036"/>
              <a:gd name="connsiteX28" fmla="*/ 411517 w 655036"/>
              <a:gd name="connsiteY28" fmla="*/ 208782 h 655036"/>
              <a:gd name="connsiteX29" fmla="*/ 415882 w 655036"/>
              <a:gd name="connsiteY29" fmla="*/ 234509 h 655036"/>
              <a:gd name="connsiteX30" fmla="*/ 407061 w 655036"/>
              <a:gd name="connsiteY30" fmla="*/ 241616 h 655036"/>
              <a:gd name="connsiteX31" fmla="*/ 406801 w 655036"/>
              <a:gd name="connsiteY31" fmla="*/ 242066 h 655036"/>
              <a:gd name="connsiteX32" fmla="*/ 380959 w 655036"/>
              <a:gd name="connsiteY32" fmla="*/ 238756 h 655036"/>
              <a:gd name="connsiteX33" fmla="*/ 372995 w 655036"/>
              <a:gd name="connsiteY33" fmla="*/ 259145 h 655036"/>
              <a:gd name="connsiteX34" fmla="*/ 394353 w 655036"/>
              <a:gd name="connsiteY34" fmla="*/ 274308 h 655036"/>
              <a:gd name="connsiteX35" fmla="*/ 395205 w 655036"/>
              <a:gd name="connsiteY35" fmla="*/ 285528 h 655036"/>
              <a:gd name="connsiteX36" fmla="*/ 374403 w 655036"/>
              <a:gd name="connsiteY36" fmla="*/ 301606 h 655036"/>
              <a:gd name="connsiteX37" fmla="*/ 383189 w 655036"/>
              <a:gd name="connsiteY37" fmla="*/ 321654 h 655036"/>
              <a:gd name="connsiteX38" fmla="*/ 409490 w 655036"/>
              <a:gd name="connsiteY38" fmla="*/ 317192 h 655036"/>
              <a:gd name="connsiteX39" fmla="*/ 411975 w 655036"/>
              <a:gd name="connsiteY39" fmla="*/ 320440 h 655036"/>
              <a:gd name="connsiteX40" fmla="*/ 417938 w 655036"/>
              <a:gd name="connsiteY40" fmla="*/ 324275 h 655036"/>
              <a:gd name="connsiteX41" fmla="*/ 416539 w 655036"/>
              <a:gd name="connsiteY41" fmla="*/ 323729 h 655036"/>
              <a:gd name="connsiteX42" fmla="*/ 413142 w 655036"/>
              <a:gd name="connsiteY42" fmla="*/ 350253 h 655036"/>
              <a:gd name="connsiteX43" fmla="*/ 433530 w 655036"/>
              <a:gd name="connsiteY43" fmla="*/ 358216 h 655036"/>
              <a:gd name="connsiteX44" fmla="*/ 448650 w 655036"/>
              <a:gd name="connsiteY44" fmla="*/ 336919 h 655036"/>
              <a:gd name="connsiteX45" fmla="*/ 448846 w 655036"/>
              <a:gd name="connsiteY45" fmla="*/ 336964 h 655036"/>
              <a:gd name="connsiteX46" fmla="*/ 460679 w 655036"/>
              <a:gd name="connsiteY46" fmla="*/ 336496 h 655036"/>
              <a:gd name="connsiteX47" fmla="*/ 475598 w 655036"/>
              <a:gd name="connsiteY47" fmla="*/ 355799 h 655036"/>
              <a:gd name="connsiteX48" fmla="*/ 495647 w 655036"/>
              <a:gd name="connsiteY48" fmla="*/ 347013 h 655036"/>
              <a:gd name="connsiteX49" fmla="*/ 491367 w 655036"/>
              <a:gd name="connsiteY49" fmla="*/ 321791 h 655036"/>
              <a:gd name="connsiteX50" fmla="*/ 495110 w 655036"/>
              <a:gd name="connsiteY50" fmla="*/ 319332 h 655036"/>
              <a:gd name="connsiteX51" fmla="*/ 498903 w 655036"/>
              <a:gd name="connsiteY51" fmla="*/ 313436 h 655036"/>
              <a:gd name="connsiteX52" fmla="*/ 497559 w 655036"/>
              <a:gd name="connsiteY52" fmla="*/ 316876 h 655036"/>
              <a:gd name="connsiteX53" fmla="*/ 524083 w 655036"/>
              <a:gd name="connsiteY53" fmla="*/ 320273 h 655036"/>
              <a:gd name="connsiteX54" fmla="*/ 532047 w 655036"/>
              <a:gd name="connsiteY54" fmla="*/ 299885 h 655036"/>
              <a:gd name="connsiteX55" fmla="*/ 511062 w 655036"/>
              <a:gd name="connsiteY55" fmla="*/ 284988 h 655036"/>
              <a:gd name="connsiteX56" fmla="*/ 511634 w 655036"/>
              <a:gd name="connsiteY56" fmla="*/ 282461 h 655036"/>
              <a:gd name="connsiteX57" fmla="*/ 511254 w 655036"/>
              <a:gd name="connsiteY57" fmla="*/ 272850 h 655036"/>
              <a:gd name="connsiteX58" fmla="*/ 532263 w 655036"/>
              <a:gd name="connsiteY58" fmla="*/ 256611 h 655036"/>
              <a:gd name="connsiteX59" fmla="*/ 523478 w 655036"/>
              <a:gd name="connsiteY59" fmla="*/ 236563 h 655036"/>
              <a:gd name="connsiteX60" fmla="*/ 497175 w 655036"/>
              <a:gd name="connsiteY60" fmla="*/ 241025 h 655036"/>
              <a:gd name="connsiteX61" fmla="*/ 494002 w 655036"/>
              <a:gd name="connsiteY61" fmla="*/ 236197 h 655036"/>
              <a:gd name="connsiteX62" fmla="*/ 488039 w 655036"/>
              <a:gd name="connsiteY62" fmla="*/ 232361 h 655036"/>
              <a:gd name="connsiteX63" fmla="*/ 489438 w 655036"/>
              <a:gd name="connsiteY63" fmla="*/ 232908 h 655036"/>
              <a:gd name="connsiteX64" fmla="*/ 492835 w 655036"/>
              <a:gd name="connsiteY64" fmla="*/ 206384 h 655036"/>
              <a:gd name="connsiteX65" fmla="*/ 309181 w 655036"/>
              <a:gd name="connsiteY65" fmla="*/ 119465 h 655036"/>
              <a:gd name="connsiteX66" fmla="*/ 347933 w 655036"/>
              <a:gd name="connsiteY66" fmla="*/ 119465 h 655036"/>
              <a:gd name="connsiteX67" fmla="*/ 355715 w 655036"/>
              <a:gd name="connsiteY67" fmla="*/ 127248 h 655036"/>
              <a:gd name="connsiteX68" fmla="*/ 355715 w 655036"/>
              <a:gd name="connsiteY68" fmla="*/ 127248 h 655036"/>
              <a:gd name="connsiteX69" fmla="*/ 347932 w 655036"/>
              <a:gd name="connsiteY69" fmla="*/ 135030 h 655036"/>
              <a:gd name="connsiteX70" fmla="*/ 309181 w 655036"/>
              <a:gd name="connsiteY70" fmla="*/ 135030 h 655036"/>
              <a:gd name="connsiteX71" fmla="*/ 303678 w 655036"/>
              <a:gd name="connsiteY71" fmla="*/ 132751 h 655036"/>
              <a:gd name="connsiteX72" fmla="*/ 301398 w 655036"/>
              <a:gd name="connsiteY72" fmla="*/ 127248 h 655036"/>
              <a:gd name="connsiteX73" fmla="*/ 303678 w 655036"/>
              <a:gd name="connsiteY73" fmla="*/ 121745 h 655036"/>
              <a:gd name="connsiteX74" fmla="*/ 309181 w 655036"/>
              <a:gd name="connsiteY74" fmla="*/ 119465 h 655036"/>
              <a:gd name="connsiteX75" fmla="*/ 226835 w 655036"/>
              <a:gd name="connsiteY75" fmla="*/ 80661 h 655036"/>
              <a:gd name="connsiteX76" fmla="*/ 195197 w 655036"/>
              <a:gd name="connsiteY76" fmla="*/ 112299 h 655036"/>
              <a:gd name="connsiteX77" fmla="*/ 195197 w 655036"/>
              <a:gd name="connsiteY77" fmla="*/ 542737 h 655036"/>
              <a:gd name="connsiteX78" fmla="*/ 226835 w 655036"/>
              <a:gd name="connsiteY78" fmla="*/ 574375 h 655036"/>
              <a:gd name="connsiteX79" fmla="*/ 430278 w 655036"/>
              <a:gd name="connsiteY79" fmla="*/ 574375 h 655036"/>
              <a:gd name="connsiteX80" fmla="*/ 461916 w 655036"/>
              <a:gd name="connsiteY80" fmla="*/ 542737 h 655036"/>
              <a:gd name="connsiteX81" fmla="*/ 461916 w 655036"/>
              <a:gd name="connsiteY81" fmla="*/ 365215 h 655036"/>
              <a:gd name="connsiteX82" fmla="*/ 436784 w 655036"/>
              <a:gd name="connsiteY82" fmla="*/ 365215 h 655036"/>
              <a:gd name="connsiteX83" fmla="*/ 436784 w 655036"/>
              <a:gd name="connsiteY83" fmla="*/ 494927 h 655036"/>
              <a:gd name="connsiteX84" fmla="*/ 221139 w 655036"/>
              <a:gd name="connsiteY84" fmla="*/ 494927 h 655036"/>
              <a:gd name="connsiteX85" fmla="*/ 221139 w 655036"/>
              <a:gd name="connsiteY85" fmla="*/ 162606 h 655036"/>
              <a:gd name="connsiteX86" fmla="*/ 436784 w 655036"/>
              <a:gd name="connsiteY86" fmla="*/ 162606 h 655036"/>
              <a:gd name="connsiteX87" fmla="*/ 436784 w 655036"/>
              <a:gd name="connsiteY87" fmla="*/ 185726 h 655036"/>
              <a:gd name="connsiteX88" fmla="*/ 461916 w 655036"/>
              <a:gd name="connsiteY88" fmla="*/ 185726 h 655036"/>
              <a:gd name="connsiteX89" fmla="*/ 461916 w 655036"/>
              <a:gd name="connsiteY89" fmla="*/ 112299 h 655036"/>
              <a:gd name="connsiteX90" fmla="*/ 430278 w 655036"/>
              <a:gd name="connsiteY90" fmla="*/ 80661 h 655036"/>
              <a:gd name="connsiteX91" fmla="*/ 327518 w 655036"/>
              <a:gd name="connsiteY91" fmla="*/ 0 h 655036"/>
              <a:gd name="connsiteX92" fmla="*/ 655036 w 655036"/>
              <a:gd name="connsiteY92" fmla="*/ 327518 h 655036"/>
              <a:gd name="connsiteX93" fmla="*/ 327518 w 655036"/>
              <a:gd name="connsiteY93" fmla="*/ 655036 h 655036"/>
              <a:gd name="connsiteX94" fmla="*/ 0 w 655036"/>
              <a:gd name="connsiteY94" fmla="*/ 327518 h 655036"/>
              <a:gd name="connsiteX95" fmla="*/ 327518 w 655036"/>
              <a:gd name="connsiteY95"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55036" h="655036">
                <a:moveTo>
                  <a:pt x="328556" y="512762"/>
                </a:moveTo>
                <a:cubicBezTo>
                  <a:pt x="339526" y="512762"/>
                  <a:pt x="348419" y="521655"/>
                  <a:pt x="348419" y="532624"/>
                </a:cubicBezTo>
                <a:cubicBezTo>
                  <a:pt x="348419" y="543594"/>
                  <a:pt x="339526" y="552487"/>
                  <a:pt x="328556" y="552487"/>
                </a:cubicBezTo>
                <a:cubicBezTo>
                  <a:pt x="317587" y="552487"/>
                  <a:pt x="308694" y="543594"/>
                  <a:pt x="308694" y="532624"/>
                </a:cubicBezTo>
                <a:cubicBezTo>
                  <a:pt x="308694" y="521655"/>
                  <a:pt x="317587" y="512762"/>
                  <a:pt x="328556" y="512762"/>
                </a:cubicBezTo>
                <a:close/>
                <a:moveTo>
                  <a:pt x="138797" y="305224"/>
                </a:moveTo>
                <a:lnTo>
                  <a:pt x="138797" y="330129"/>
                </a:lnTo>
                <a:lnTo>
                  <a:pt x="171988" y="330129"/>
                </a:lnTo>
                <a:lnTo>
                  <a:pt x="171988" y="305224"/>
                </a:lnTo>
                <a:close/>
                <a:moveTo>
                  <a:pt x="82048" y="255501"/>
                </a:moveTo>
                <a:lnTo>
                  <a:pt x="82048" y="280406"/>
                </a:lnTo>
                <a:lnTo>
                  <a:pt x="171988" y="280406"/>
                </a:lnTo>
                <a:lnTo>
                  <a:pt x="171988" y="255501"/>
                </a:lnTo>
                <a:close/>
                <a:moveTo>
                  <a:pt x="452989" y="251484"/>
                </a:moveTo>
                <a:cubicBezTo>
                  <a:pt x="467809" y="251484"/>
                  <a:pt x="479823" y="263498"/>
                  <a:pt x="479823" y="278319"/>
                </a:cubicBezTo>
                <a:cubicBezTo>
                  <a:pt x="479823" y="293139"/>
                  <a:pt x="467809" y="305153"/>
                  <a:pt x="452989" y="305153"/>
                </a:cubicBezTo>
                <a:cubicBezTo>
                  <a:pt x="438168" y="305153"/>
                  <a:pt x="426154" y="293139"/>
                  <a:pt x="426154" y="278318"/>
                </a:cubicBezTo>
                <a:cubicBezTo>
                  <a:pt x="426154" y="263498"/>
                  <a:pt x="438168" y="251484"/>
                  <a:pt x="452989" y="251484"/>
                </a:cubicBezTo>
                <a:close/>
                <a:moveTo>
                  <a:pt x="51343" y="205779"/>
                </a:moveTo>
                <a:lnTo>
                  <a:pt x="51343" y="230683"/>
                </a:lnTo>
                <a:lnTo>
                  <a:pt x="171988" y="230683"/>
                </a:lnTo>
                <a:lnTo>
                  <a:pt x="171988" y="205779"/>
                </a:lnTo>
                <a:close/>
                <a:moveTo>
                  <a:pt x="472447" y="198420"/>
                </a:moveTo>
                <a:lnTo>
                  <a:pt x="456967" y="220225"/>
                </a:lnTo>
                <a:lnTo>
                  <a:pt x="458366" y="220771"/>
                </a:lnTo>
                <a:lnTo>
                  <a:pt x="451382" y="219549"/>
                </a:lnTo>
                <a:lnTo>
                  <a:pt x="447131" y="220135"/>
                </a:lnTo>
                <a:lnTo>
                  <a:pt x="431565" y="199996"/>
                </a:lnTo>
                <a:lnTo>
                  <a:pt x="411517" y="208782"/>
                </a:lnTo>
                <a:lnTo>
                  <a:pt x="415882" y="234509"/>
                </a:lnTo>
                <a:lnTo>
                  <a:pt x="407061" y="241616"/>
                </a:lnTo>
                <a:lnTo>
                  <a:pt x="406801" y="242066"/>
                </a:lnTo>
                <a:lnTo>
                  <a:pt x="380959" y="238756"/>
                </a:lnTo>
                <a:lnTo>
                  <a:pt x="372995" y="259145"/>
                </a:lnTo>
                <a:lnTo>
                  <a:pt x="394353" y="274308"/>
                </a:lnTo>
                <a:lnTo>
                  <a:pt x="395205" y="285528"/>
                </a:lnTo>
                <a:lnTo>
                  <a:pt x="374403" y="301606"/>
                </a:lnTo>
                <a:lnTo>
                  <a:pt x="383189" y="321654"/>
                </a:lnTo>
                <a:lnTo>
                  <a:pt x="409490" y="317192"/>
                </a:lnTo>
                <a:lnTo>
                  <a:pt x="411975" y="320440"/>
                </a:lnTo>
                <a:lnTo>
                  <a:pt x="417938" y="324275"/>
                </a:lnTo>
                <a:lnTo>
                  <a:pt x="416539" y="323729"/>
                </a:lnTo>
                <a:lnTo>
                  <a:pt x="413142" y="350253"/>
                </a:lnTo>
                <a:lnTo>
                  <a:pt x="433530" y="358216"/>
                </a:lnTo>
                <a:lnTo>
                  <a:pt x="448650" y="336919"/>
                </a:lnTo>
                <a:lnTo>
                  <a:pt x="448846" y="336964"/>
                </a:lnTo>
                <a:lnTo>
                  <a:pt x="460679" y="336496"/>
                </a:lnTo>
                <a:lnTo>
                  <a:pt x="475598" y="355799"/>
                </a:lnTo>
                <a:lnTo>
                  <a:pt x="495647" y="347013"/>
                </a:lnTo>
                <a:lnTo>
                  <a:pt x="491367" y="321791"/>
                </a:lnTo>
                <a:lnTo>
                  <a:pt x="495110" y="319332"/>
                </a:lnTo>
                <a:lnTo>
                  <a:pt x="498903" y="313436"/>
                </a:lnTo>
                <a:lnTo>
                  <a:pt x="497559" y="316876"/>
                </a:lnTo>
                <a:lnTo>
                  <a:pt x="524083" y="320273"/>
                </a:lnTo>
                <a:lnTo>
                  <a:pt x="532047" y="299885"/>
                </a:lnTo>
                <a:lnTo>
                  <a:pt x="511062" y="284988"/>
                </a:lnTo>
                <a:lnTo>
                  <a:pt x="511634" y="282461"/>
                </a:lnTo>
                <a:lnTo>
                  <a:pt x="511254" y="272850"/>
                </a:lnTo>
                <a:lnTo>
                  <a:pt x="532263" y="256611"/>
                </a:lnTo>
                <a:lnTo>
                  <a:pt x="523478" y="236563"/>
                </a:lnTo>
                <a:lnTo>
                  <a:pt x="497175" y="241025"/>
                </a:lnTo>
                <a:lnTo>
                  <a:pt x="494002" y="236197"/>
                </a:lnTo>
                <a:lnTo>
                  <a:pt x="488039" y="232361"/>
                </a:lnTo>
                <a:lnTo>
                  <a:pt x="489438" y="232908"/>
                </a:lnTo>
                <a:lnTo>
                  <a:pt x="492835" y="206384"/>
                </a:lnTo>
                <a:close/>
                <a:moveTo>
                  <a:pt x="309181" y="119465"/>
                </a:moveTo>
                <a:lnTo>
                  <a:pt x="347933" y="119465"/>
                </a:lnTo>
                <a:cubicBezTo>
                  <a:pt x="352231" y="119465"/>
                  <a:pt x="355715" y="122949"/>
                  <a:pt x="355715" y="127248"/>
                </a:cubicBezTo>
                <a:lnTo>
                  <a:pt x="355715" y="127248"/>
                </a:lnTo>
                <a:cubicBezTo>
                  <a:pt x="355715" y="131546"/>
                  <a:pt x="352230" y="135030"/>
                  <a:pt x="347932" y="135030"/>
                </a:cubicBezTo>
                <a:lnTo>
                  <a:pt x="309181" y="135030"/>
                </a:lnTo>
                <a:cubicBezTo>
                  <a:pt x="307032" y="135030"/>
                  <a:pt x="305086" y="134159"/>
                  <a:pt x="303678" y="132751"/>
                </a:cubicBezTo>
                <a:lnTo>
                  <a:pt x="301398" y="127248"/>
                </a:lnTo>
                <a:lnTo>
                  <a:pt x="303678" y="121745"/>
                </a:lnTo>
                <a:cubicBezTo>
                  <a:pt x="305086" y="120336"/>
                  <a:pt x="307032" y="119465"/>
                  <a:pt x="309181" y="119465"/>
                </a:cubicBezTo>
                <a:close/>
                <a:moveTo>
                  <a:pt x="226835" y="80661"/>
                </a:moveTo>
                <a:cubicBezTo>
                  <a:pt x="209362" y="80661"/>
                  <a:pt x="195197" y="94826"/>
                  <a:pt x="195197" y="112299"/>
                </a:cubicBezTo>
                <a:lnTo>
                  <a:pt x="195197" y="542737"/>
                </a:lnTo>
                <a:cubicBezTo>
                  <a:pt x="195197" y="560210"/>
                  <a:pt x="209362" y="574375"/>
                  <a:pt x="226835" y="574375"/>
                </a:cubicBezTo>
                <a:lnTo>
                  <a:pt x="430278" y="574375"/>
                </a:lnTo>
                <a:cubicBezTo>
                  <a:pt x="447751" y="574375"/>
                  <a:pt x="461916" y="560210"/>
                  <a:pt x="461916" y="542737"/>
                </a:cubicBezTo>
                <a:lnTo>
                  <a:pt x="461916" y="365215"/>
                </a:lnTo>
                <a:lnTo>
                  <a:pt x="436784" y="365215"/>
                </a:lnTo>
                <a:lnTo>
                  <a:pt x="436784" y="494927"/>
                </a:lnTo>
                <a:lnTo>
                  <a:pt x="221139" y="494927"/>
                </a:lnTo>
                <a:lnTo>
                  <a:pt x="221139" y="162606"/>
                </a:lnTo>
                <a:lnTo>
                  <a:pt x="436784" y="162606"/>
                </a:lnTo>
                <a:lnTo>
                  <a:pt x="436784" y="185726"/>
                </a:lnTo>
                <a:lnTo>
                  <a:pt x="461916" y="185726"/>
                </a:lnTo>
                <a:lnTo>
                  <a:pt x="461916" y="112299"/>
                </a:lnTo>
                <a:cubicBezTo>
                  <a:pt x="461916" y="94826"/>
                  <a:pt x="447751" y="80661"/>
                  <a:pt x="430278" y="80661"/>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6" name="Freeform 85"/>
          <p:cNvSpPr/>
          <p:nvPr/>
        </p:nvSpPr>
        <p:spPr>
          <a:xfrm>
            <a:off x="7641272" y="3214663"/>
            <a:ext cx="548640" cy="548640"/>
          </a:xfrm>
          <a:custGeom>
            <a:avLst/>
            <a:gdLst>
              <a:gd name="connsiteX0" fmla="*/ 327518 w 655036"/>
              <a:gd name="connsiteY0" fmla="*/ 514833 h 655036"/>
              <a:gd name="connsiteX1" fmla="*/ 347192 w 655036"/>
              <a:gd name="connsiteY1" fmla="*/ 534508 h 655036"/>
              <a:gd name="connsiteX2" fmla="*/ 327518 w 655036"/>
              <a:gd name="connsiteY2" fmla="*/ 554182 h 655036"/>
              <a:gd name="connsiteX3" fmla="*/ 307843 w 655036"/>
              <a:gd name="connsiteY3" fmla="*/ 534508 h 655036"/>
              <a:gd name="connsiteX4" fmla="*/ 327518 w 655036"/>
              <a:gd name="connsiteY4" fmla="*/ 514833 h 655036"/>
              <a:gd name="connsiteX5" fmla="*/ 221115 w 655036"/>
              <a:gd name="connsiteY5" fmla="*/ 167982 h 655036"/>
              <a:gd name="connsiteX6" fmla="*/ 434724 w 655036"/>
              <a:gd name="connsiteY6" fmla="*/ 167982 h 655036"/>
              <a:gd name="connsiteX7" fmla="*/ 434724 w 655036"/>
              <a:gd name="connsiteY7" fmla="*/ 497166 h 655036"/>
              <a:gd name="connsiteX8" fmla="*/ 221115 w 655036"/>
              <a:gd name="connsiteY8" fmla="*/ 497166 h 655036"/>
              <a:gd name="connsiteX9" fmla="*/ 308325 w 655036"/>
              <a:gd name="connsiteY9" fmla="*/ 125249 h 655036"/>
              <a:gd name="connsiteX10" fmla="*/ 346711 w 655036"/>
              <a:gd name="connsiteY10" fmla="*/ 125249 h 655036"/>
              <a:gd name="connsiteX11" fmla="*/ 354420 w 655036"/>
              <a:gd name="connsiteY11" fmla="*/ 132958 h 655036"/>
              <a:gd name="connsiteX12" fmla="*/ 354420 w 655036"/>
              <a:gd name="connsiteY12" fmla="*/ 132958 h 655036"/>
              <a:gd name="connsiteX13" fmla="*/ 346710 w 655036"/>
              <a:gd name="connsiteY13" fmla="*/ 140667 h 655036"/>
              <a:gd name="connsiteX14" fmla="*/ 308325 w 655036"/>
              <a:gd name="connsiteY14" fmla="*/ 140667 h 655036"/>
              <a:gd name="connsiteX15" fmla="*/ 302874 w 655036"/>
              <a:gd name="connsiteY15" fmla="*/ 138409 h 655036"/>
              <a:gd name="connsiteX16" fmla="*/ 300616 w 655036"/>
              <a:gd name="connsiteY16" fmla="*/ 132958 h 655036"/>
              <a:gd name="connsiteX17" fmla="*/ 302874 w 655036"/>
              <a:gd name="connsiteY17" fmla="*/ 127507 h 655036"/>
              <a:gd name="connsiteX18" fmla="*/ 308325 w 655036"/>
              <a:gd name="connsiteY18" fmla="*/ 125249 h 655036"/>
              <a:gd name="connsiteX19" fmla="*/ 226757 w 655036"/>
              <a:gd name="connsiteY19" fmla="*/ 86811 h 655036"/>
              <a:gd name="connsiteX20" fmla="*/ 195417 w 655036"/>
              <a:gd name="connsiteY20" fmla="*/ 118151 h 655036"/>
              <a:gd name="connsiteX21" fmla="*/ 195417 w 655036"/>
              <a:gd name="connsiteY21" fmla="*/ 544524 h 655036"/>
              <a:gd name="connsiteX22" fmla="*/ 226757 w 655036"/>
              <a:gd name="connsiteY22" fmla="*/ 575864 h 655036"/>
              <a:gd name="connsiteX23" fmla="*/ 428279 w 655036"/>
              <a:gd name="connsiteY23" fmla="*/ 575864 h 655036"/>
              <a:gd name="connsiteX24" fmla="*/ 459618 w 655036"/>
              <a:gd name="connsiteY24" fmla="*/ 544524 h 655036"/>
              <a:gd name="connsiteX25" fmla="*/ 459618 w 655036"/>
              <a:gd name="connsiteY25" fmla="*/ 118151 h 655036"/>
              <a:gd name="connsiteX26" fmla="*/ 428279 w 655036"/>
              <a:gd name="connsiteY26" fmla="*/ 86811 h 655036"/>
              <a:gd name="connsiteX27" fmla="*/ 327518 w 655036"/>
              <a:gd name="connsiteY27" fmla="*/ 0 h 655036"/>
              <a:gd name="connsiteX28" fmla="*/ 655036 w 655036"/>
              <a:gd name="connsiteY28" fmla="*/ 327518 h 655036"/>
              <a:gd name="connsiteX29" fmla="*/ 327518 w 655036"/>
              <a:gd name="connsiteY29" fmla="*/ 655036 h 655036"/>
              <a:gd name="connsiteX30" fmla="*/ 0 w 655036"/>
              <a:gd name="connsiteY30" fmla="*/ 327518 h 655036"/>
              <a:gd name="connsiteX31" fmla="*/ 327518 w 655036"/>
              <a:gd name="connsiteY31"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5036" h="655036">
                <a:moveTo>
                  <a:pt x="327518" y="514833"/>
                </a:moveTo>
                <a:cubicBezTo>
                  <a:pt x="338384" y="514833"/>
                  <a:pt x="347192" y="523642"/>
                  <a:pt x="347192" y="534508"/>
                </a:cubicBezTo>
                <a:cubicBezTo>
                  <a:pt x="347192" y="545374"/>
                  <a:pt x="338384" y="554182"/>
                  <a:pt x="327518" y="554182"/>
                </a:cubicBezTo>
                <a:cubicBezTo>
                  <a:pt x="316652" y="554182"/>
                  <a:pt x="307843" y="545374"/>
                  <a:pt x="307843" y="534508"/>
                </a:cubicBezTo>
                <a:cubicBezTo>
                  <a:pt x="307843" y="523642"/>
                  <a:pt x="316652" y="514833"/>
                  <a:pt x="327518" y="514833"/>
                </a:cubicBezTo>
                <a:close/>
                <a:moveTo>
                  <a:pt x="221115" y="167982"/>
                </a:moveTo>
                <a:lnTo>
                  <a:pt x="434724" y="167982"/>
                </a:lnTo>
                <a:lnTo>
                  <a:pt x="434724" y="497166"/>
                </a:lnTo>
                <a:lnTo>
                  <a:pt x="221115" y="497166"/>
                </a:lnTo>
                <a:close/>
                <a:moveTo>
                  <a:pt x="308325" y="125249"/>
                </a:moveTo>
                <a:lnTo>
                  <a:pt x="346711" y="125249"/>
                </a:lnTo>
                <a:cubicBezTo>
                  <a:pt x="350968" y="125249"/>
                  <a:pt x="354420" y="128700"/>
                  <a:pt x="354420" y="132958"/>
                </a:cubicBezTo>
                <a:lnTo>
                  <a:pt x="354420" y="132958"/>
                </a:lnTo>
                <a:cubicBezTo>
                  <a:pt x="354420" y="137215"/>
                  <a:pt x="350968" y="140667"/>
                  <a:pt x="346710" y="140667"/>
                </a:cubicBezTo>
                <a:lnTo>
                  <a:pt x="308325" y="140667"/>
                </a:lnTo>
                <a:cubicBezTo>
                  <a:pt x="306196" y="140667"/>
                  <a:pt x="304269" y="139804"/>
                  <a:pt x="302874" y="138409"/>
                </a:cubicBezTo>
                <a:lnTo>
                  <a:pt x="300616" y="132958"/>
                </a:lnTo>
                <a:lnTo>
                  <a:pt x="302874" y="127507"/>
                </a:lnTo>
                <a:cubicBezTo>
                  <a:pt x="304269" y="126112"/>
                  <a:pt x="306196" y="125249"/>
                  <a:pt x="308325" y="125249"/>
                </a:cubicBezTo>
                <a:close/>
                <a:moveTo>
                  <a:pt x="226757" y="86811"/>
                </a:moveTo>
                <a:cubicBezTo>
                  <a:pt x="209449" y="86811"/>
                  <a:pt x="195417" y="100842"/>
                  <a:pt x="195417" y="118151"/>
                </a:cubicBezTo>
                <a:lnTo>
                  <a:pt x="195417" y="544524"/>
                </a:lnTo>
                <a:cubicBezTo>
                  <a:pt x="195417" y="561833"/>
                  <a:pt x="209449" y="575864"/>
                  <a:pt x="226757" y="575864"/>
                </a:cubicBezTo>
                <a:lnTo>
                  <a:pt x="428279" y="575864"/>
                </a:lnTo>
                <a:cubicBezTo>
                  <a:pt x="445587" y="575864"/>
                  <a:pt x="459618" y="561833"/>
                  <a:pt x="459618" y="544524"/>
                </a:cubicBezTo>
                <a:lnTo>
                  <a:pt x="459618" y="118151"/>
                </a:lnTo>
                <a:cubicBezTo>
                  <a:pt x="459618" y="100842"/>
                  <a:pt x="445587" y="86811"/>
                  <a:pt x="428279" y="86811"/>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7" name="Freeform 86"/>
          <p:cNvSpPr/>
          <p:nvPr/>
        </p:nvSpPr>
        <p:spPr>
          <a:xfrm>
            <a:off x="3276413" y="4789328"/>
            <a:ext cx="457200" cy="548640"/>
          </a:xfrm>
          <a:custGeom>
            <a:avLst/>
            <a:gdLst>
              <a:gd name="connsiteX0" fmla="*/ 314612 w 3792796"/>
              <a:gd name="connsiteY0" fmla="*/ 2452017 h 4835950"/>
              <a:gd name="connsiteX1" fmla="*/ 699833 w 3792796"/>
              <a:gd name="connsiteY1" fmla="*/ 2837238 h 4835950"/>
              <a:gd name="connsiteX2" fmla="*/ 698955 w 3792796"/>
              <a:gd name="connsiteY2" fmla="*/ 2838308 h 4835950"/>
              <a:gd name="connsiteX3" fmla="*/ 538899 w 3792796"/>
              <a:gd name="connsiteY3" fmla="*/ 3365369 h 4835950"/>
              <a:gd name="connsiteX4" fmla="*/ 1476081 w 3792796"/>
              <a:gd name="connsiteY4" fmla="*/ 4308050 h 4835950"/>
              <a:gd name="connsiteX5" fmla="*/ 2000068 w 3792796"/>
              <a:gd name="connsiteY5" fmla="*/ 4147055 h 4835950"/>
              <a:gd name="connsiteX6" fmla="*/ 2005304 w 3792796"/>
              <a:gd name="connsiteY6" fmla="*/ 4142710 h 4835950"/>
              <a:gd name="connsiteX7" fmla="*/ 2383933 w 3792796"/>
              <a:gd name="connsiteY7" fmla="*/ 4521338 h 4835950"/>
              <a:gd name="connsiteX8" fmla="*/ 2300147 w 3792796"/>
              <a:gd name="connsiteY8" fmla="*/ 4583993 h 4835950"/>
              <a:gd name="connsiteX9" fmla="*/ 1475295 w 3792796"/>
              <a:gd name="connsiteY9" fmla="*/ 4835950 h 4835950"/>
              <a:gd name="connsiteX10" fmla="*/ 0 w 3792796"/>
              <a:gd name="connsiteY10" fmla="*/ 3360655 h 4835950"/>
              <a:gd name="connsiteX11" fmla="*/ 251957 w 3792796"/>
              <a:gd name="connsiteY11" fmla="*/ 2535804 h 4835950"/>
              <a:gd name="connsiteX12" fmla="*/ 1489736 w 3792796"/>
              <a:gd name="connsiteY12" fmla="*/ 246611 h 4835950"/>
              <a:gd name="connsiteX13" fmla="*/ 1528635 w 3792796"/>
              <a:gd name="connsiteY13" fmla="*/ 247635 h 4835950"/>
              <a:gd name="connsiteX14" fmla="*/ 1535107 w 3792796"/>
              <a:gd name="connsiteY14" fmla="*/ 246790 h 4835950"/>
              <a:gd name="connsiteX15" fmla="*/ 1539453 w 3792796"/>
              <a:gd name="connsiteY15" fmla="*/ 247920 h 4835950"/>
              <a:gd name="connsiteX16" fmla="*/ 1545461 w 3792796"/>
              <a:gd name="connsiteY16" fmla="*/ 248078 h 4835950"/>
              <a:gd name="connsiteX17" fmla="*/ 1600750 w 3792796"/>
              <a:gd name="connsiteY17" fmla="*/ 260593 h 4835950"/>
              <a:gd name="connsiteX18" fmla="*/ 1617931 w 3792796"/>
              <a:gd name="connsiteY18" fmla="*/ 268330 h 4835950"/>
              <a:gd name="connsiteX19" fmla="*/ 1642115 w 3792796"/>
              <a:gd name="connsiteY19" fmla="*/ 274620 h 4835950"/>
              <a:gd name="connsiteX20" fmla="*/ 1659238 w 3792796"/>
              <a:gd name="connsiteY20" fmla="*/ 287596 h 4835950"/>
              <a:gd name="connsiteX21" fmla="*/ 2992936 w 3792796"/>
              <a:gd name="connsiteY21" fmla="*/ 1057606 h 4835950"/>
              <a:gd name="connsiteX22" fmla="*/ 3122494 w 3792796"/>
              <a:gd name="connsiteY22" fmla="*/ 1398326 h 4835950"/>
              <a:gd name="connsiteX23" fmla="*/ 3105084 w 3792796"/>
              <a:gd name="connsiteY23" fmla="*/ 1436986 h 4835950"/>
              <a:gd name="connsiteX24" fmla="*/ 3107813 w 3792796"/>
              <a:gd name="connsiteY24" fmla="*/ 1439358 h 4835950"/>
              <a:gd name="connsiteX25" fmla="*/ 3099934 w 3792796"/>
              <a:gd name="connsiteY25" fmla="*/ 1448422 h 4835950"/>
              <a:gd name="connsiteX26" fmla="*/ 3098505 w 3792796"/>
              <a:gd name="connsiteY26" fmla="*/ 1451595 h 4835950"/>
              <a:gd name="connsiteX27" fmla="*/ 3022743 w 3792796"/>
              <a:gd name="connsiteY27" fmla="*/ 1537488 h 4835950"/>
              <a:gd name="connsiteX28" fmla="*/ 3022339 w 3792796"/>
              <a:gd name="connsiteY28" fmla="*/ 1537685 h 4835950"/>
              <a:gd name="connsiteX29" fmla="*/ 2484260 w 3792796"/>
              <a:gd name="connsiteY29" fmla="*/ 2156675 h 4835950"/>
              <a:gd name="connsiteX30" fmla="*/ 3489274 w 3792796"/>
              <a:gd name="connsiteY30" fmla="*/ 2104004 h 4835950"/>
              <a:gd name="connsiteX31" fmla="*/ 3792394 w 3792796"/>
              <a:gd name="connsiteY31" fmla="*/ 2376934 h 4835950"/>
              <a:gd name="connsiteX32" fmla="*/ 3789584 w 3792796"/>
              <a:gd name="connsiteY32" fmla="*/ 2435288 h 4835950"/>
              <a:gd name="connsiteX33" fmla="*/ 3780526 w 3792796"/>
              <a:gd name="connsiteY33" fmla="*/ 2470965 h 4835950"/>
              <a:gd name="connsiteX34" fmla="*/ 3662434 w 3792796"/>
              <a:gd name="connsiteY34" fmla="*/ 3892469 h 4835950"/>
              <a:gd name="connsiteX35" fmla="*/ 3351125 w 3792796"/>
              <a:gd name="connsiteY35" fmla="*/ 4156021 h 4835950"/>
              <a:gd name="connsiteX36" fmla="*/ 3087574 w 3792796"/>
              <a:gd name="connsiteY36" fmla="*/ 3844712 h 4835950"/>
              <a:gd name="connsiteX37" fmla="*/ 3182863 w 3792796"/>
              <a:gd name="connsiteY37" fmla="*/ 2697694 h 4835950"/>
              <a:gd name="connsiteX38" fmla="*/ 2801547 w 3792796"/>
              <a:gd name="connsiteY38" fmla="*/ 2717678 h 4835950"/>
              <a:gd name="connsiteX39" fmla="*/ 2834654 w 3792796"/>
              <a:gd name="connsiteY39" fmla="*/ 2786404 h 4835950"/>
              <a:gd name="connsiteX40" fmla="*/ 2950590 w 3792796"/>
              <a:gd name="connsiteY40" fmla="*/ 3360655 h 4835950"/>
              <a:gd name="connsiteX41" fmla="*/ 2613705 w 3792796"/>
              <a:gd name="connsiteY41" fmla="*/ 4299080 h 4835950"/>
              <a:gd name="connsiteX42" fmla="*/ 2544387 w 3792796"/>
              <a:gd name="connsiteY42" fmla="*/ 4375349 h 4835950"/>
              <a:gd name="connsiteX43" fmla="*/ 2166804 w 3792796"/>
              <a:gd name="connsiteY43" fmla="*/ 3997766 h 4835950"/>
              <a:gd name="connsiteX44" fmla="*/ 2253207 w 3792796"/>
              <a:gd name="connsiteY44" fmla="*/ 3892431 h 4835950"/>
              <a:gd name="connsiteX45" fmla="*/ 2413263 w 3792796"/>
              <a:gd name="connsiteY45" fmla="*/ 3365369 h 4835950"/>
              <a:gd name="connsiteX46" fmla="*/ 1476081 w 3792796"/>
              <a:gd name="connsiteY46" fmla="*/ 2422688 h 4835950"/>
              <a:gd name="connsiteX47" fmla="*/ 952094 w 3792796"/>
              <a:gd name="connsiteY47" fmla="*/ 2583683 h 4835950"/>
              <a:gd name="connsiteX48" fmla="*/ 843142 w 3792796"/>
              <a:gd name="connsiteY48" fmla="*/ 2674104 h 4835950"/>
              <a:gd name="connsiteX49" fmla="*/ 460602 w 3792796"/>
              <a:gd name="connsiteY49" fmla="*/ 2291564 h 4835950"/>
              <a:gd name="connsiteX50" fmla="*/ 536870 w 3792796"/>
              <a:gd name="connsiteY50" fmla="*/ 2222246 h 4835950"/>
              <a:gd name="connsiteX51" fmla="*/ 1214144 w 3792796"/>
              <a:gd name="connsiteY51" fmla="*/ 1908403 h 4835950"/>
              <a:gd name="connsiteX52" fmla="*/ 1240991 w 3792796"/>
              <a:gd name="connsiteY52" fmla="*/ 1904822 h 4835950"/>
              <a:gd name="connsiteX53" fmla="*/ 1931279 w 3792796"/>
              <a:gd name="connsiteY53" fmla="*/ 1110736 h 4835950"/>
              <a:gd name="connsiteX54" fmla="*/ 1549835 w 3792796"/>
              <a:gd name="connsiteY54" fmla="*/ 890509 h 4835950"/>
              <a:gd name="connsiteX55" fmla="*/ 1061051 w 3792796"/>
              <a:gd name="connsiteY55" fmla="*/ 1321927 h 4835950"/>
              <a:gd name="connsiteX56" fmla="*/ 653954 w 3792796"/>
              <a:gd name="connsiteY56" fmla="*/ 1296549 h 4835950"/>
              <a:gd name="connsiteX57" fmla="*/ 679332 w 3792796"/>
              <a:gd name="connsiteY57" fmla="*/ 889452 h 4835950"/>
              <a:gd name="connsiteX58" fmla="*/ 1286197 w 3792796"/>
              <a:gd name="connsiteY58" fmla="*/ 353811 h 4835950"/>
              <a:gd name="connsiteX59" fmla="*/ 1294168 w 3792796"/>
              <a:gd name="connsiteY59" fmla="*/ 342742 h 4835950"/>
              <a:gd name="connsiteX60" fmla="*/ 1489736 w 3792796"/>
              <a:gd name="connsiteY60" fmla="*/ 246611 h 4835950"/>
              <a:gd name="connsiteX61" fmla="*/ 3164231 w 3792796"/>
              <a:gd name="connsiteY61" fmla="*/ 0 h 4835950"/>
              <a:gd name="connsiteX62" fmla="*/ 3649712 w 3792796"/>
              <a:gd name="connsiteY62" fmla="*/ 485481 h 4835950"/>
              <a:gd name="connsiteX63" fmla="*/ 3164231 w 3792796"/>
              <a:gd name="connsiteY63" fmla="*/ 970962 h 4835950"/>
              <a:gd name="connsiteX64" fmla="*/ 2678750 w 3792796"/>
              <a:gd name="connsiteY64" fmla="*/ 485481 h 4835950"/>
              <a:gd name="connsiteX65" fmla="*/ 3164231 w 3792796"/>
              <a:gd name="connsiteY65" fmla="*/ 0 h 483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792796" h="4835950">
                <a:moveTo>
                  <a:pt x="314612" y="2452017"/>
                </a:moveTo>
                <a:lnTo>
                  <a:pt x="699833" y="2837238"/>
                </a:lnTo>
                <a:lnTo>
                  <a:pt x="698955" y="2838308"/>
                </a:lnTo>
                <a:cubicBezTo>
                  <a:pt x="597904" y="2988760"/>
                  <a:pt x="538899" y="3170134"/>
                  <a:pt x="538899" y="3365369"/>
                </a:cubicBezTo>
                <a:cubicBezTo>
                  <a:pt x="538899" y="3885997"/>
                  <a:pt x="958490" y="4308050"/>
                  <a:pt x="1476081" y="4308050"/>
                </a:cubicBezTo>
                <a:cubicBezTo>
                  <a:pt x="1670178" y="4308050"/>
                  <a:pt x="1850493" y="4248699"/>
                  <a:pt x="2000068" y="4147055"/>
                </a:cubicBezTo>
                <a:lnTo>
                  <a:pt x="2005304" y="4142710"/>
                </a:lnTo>
                <a:lnTo>
                  <a:pt x="2383933" y="4521338"/>
                </a:lnTo>
                <a:lnTo>
                  <a:pt x="2300147" y="4583993"/>
                </a:lnTo>
                <a:cubicBezTo>
                  <a:pt x="2064688" y="4743066"/>
                  <a:pt x="1780839" y="4835950"/>
                  <a:pt x="1475295" y="4835950"/>
                </a:cubicBezTo>
                <a:cubicBezTo>
                  <a:pt x="660512" y="4835950"/>
                  <a:pt x="0" y="4175438"/>
                  <a:pt x="0" y="3360655"/>
                </a:cubicBezTo>
                <a:cubicBezTo>
                  <a:pt x="0" y="3055112"/>
                  <a:pt x="92885" y="2771262"/>
                  <a:pt x="251957" y="2535804"/>
                </a:cubicBezTo>
                <a:close/>
                <a:moveTo>
                  <a:pt x="1489736" y="246611"/>
                </a:moveTo>
                <a:lnTo>
                  <a:pt x="1528635" y="247635"/>
                </a:lnTo>
                <a:lnTo>
                  <a:pt x="1535107" y="246790"/>
                </a:lnTo>
                <a:lnTo>
                  <a:pt x="1539453" y="247920"/>
                </a:lnTo>
                <a:lnTo>
                  <a:pt x="1545461" y="248078"/>
                </a:lnTo>
                <a:cubicBezTo>
                  <a:pt x="1564051" y="250385"/>
                  <a:pt x="1582569" y="254533"/>
                  <a:pt x="1600750" y="260593"/>
                </a:cubicBezTo>
                <a:lnTo>
                  <a:pt x="1617931" y="268330"/>
                </a:lnTo>
                <a:lnTo>
                  <a:pt x="1642115" y="274620"/>
                </a:lnTo>
                <a:lnTo>
                  <a:pt x="1659238" y="287596"/>
                </a:lnTo>
                <a:lnTo>
                  <a:pt x="2992936" y="1057606"/>
                </a:lnTo>
                <a:cubicBezTo>
                  <a:pt x="3113642" y="1127296"/>
                  <a:pt x="3164917" y="1271059"/>
                  <a:pt x="3122494" y="1398326"/>
                </a:cubicBezTo>
                <a:lnTo>
                  <a:pt x="3105084" y="1436986"/>
                </a:lnTo>
                <a:lnTo>
                  <a:pt x="3107813" y="1439358"/>
                </a:lnTo>
                <a:lnTo>
                  <a:pt x="3099934" y="1448422"/>
                </a:lnTo>
                <a:lnTo>
                  <a:pt x="3098505" y="1451595"/>
                </a:lnTo>
                <a:cubicBezTo>
                  <a:pt x="3078594" y="1486082"/>
                  <a:pt x="3052636" y="1514902"/>
                  <a:pt x="3022743" y="1537488"/>
                </a:cubicBezTo>
                <a:lnTo>
                  <a:pt x="3022339" y="1537685"/>
                </a:lnTo>
                <a:lnTo>
                  <a:pt x="2484260" y="2156675"/>
                </a:lnTo>
                <a:lnTo>
                  <a:pt x="3489274" y="2104004"/>
                </a:lnTo>
                <a:cubicBezTo>
                  <a:pt x="3648346" y="2095667"/>
                  <a:pt x="3784057" y="2217862"/>
                  <a:pt x="3792394" y="2376934"/>
                </a:cubicBezTo>
                <a:cubicBezTo>
                  <a:pt x="3793436" y="2396818"/>
                  <a:pt x="3792438" y="2416337"/>
                  <a:pt x="3789584" y="2435288"/>
                </a:cubicBezTo>
                <a:lnTo>
                  <a:pt x="3780526" y="2470965"/>
                </a:lnTo>
                <a:lnTo>
                  <a:pt x="3662434" y="3892469"/>
                </a:lnTo>
                <a:cubicBezTo>
                  <a:pt x="3649246" y="4051213"/>
                  <a:pt x="3509868" y="4169209"/>
                  <a:pt x="3351125" y="4156021"/>
                </a:cubicBezTo>
                <a:cubicBezTo>
                  <a:pt x="3192382" y="4142833"/>
                  <a:pt x="3074386" y="4003456"/>
                  <a:pt x="3087574" y="3844712"/>
                </a:cubicBezTo>
                <a:lnTo>
                  <a:pt x="3182863" y="2697694"/>
                </a:lnTo>
                <a:lnTo>
                  <a:pt x="2801547" y="2717678"/>
                </a:lnTo>
                <a:lnTo>
                  <a:pt x="2834654" y="2786404"/>
                </a:lnTo>
                <a:cubicBezTo>
                  <a:pt x="2909308" y="2962906"/>
                  <a:pt x="2950590" y="3156960"/>
                  <a:pt x="2950590" y="3360655"/>
                </a:cubicBezTo>
                <a:cubicBezTo>
                  <a:pt x="2950590" y="3717123"/>
                  <a:pt x="2824164" y="4044062"/>
                  <a:pt x="2613705" y="4299080"/>
                </a:cubicBezTo>
                <a:lnTo>
                  <a:pt x="2544387" y="4375349"/>
                </a:lnTo>
                <a:lnTo>
                  <a:pt x="2166804" y="3997766"/>
                </a:lnTo>
                <a:lnTo>
                  <a:pt x="2253207" y="3892431"/>
                </a:lnTo>
                <a:cubicBezTo>
                  <a:pt x="2354258" y="3741978"/>
                  <a:pt x="2413263" y="3560605"/>
                  <a:pt x="2413263" y="3365369"/>
                </a:cubicBezTo>
                <a:cubicBezTo>
                  <a:pt x="2413263" y="2844741"/>
                  <a:pt x="1993672" y="2422688"/>
                  <a:pt x="1476081" y="2422688"/>
                </a:cubicBezTo>
                <a:cubicBezTo>
                  <a:pt x="1281985" y="2422688"/>
                  <a:pt x="1101669" y="2482039"/>
                  <a:pt x="952094" y="2583683"/>
                </a:cubicBezTo>
                <a:lnTo>
                  <a:pt x="843142" y="2674104"/>
                </a:lnTo>
                <a:lnTo>
                  <a:pt x="460602" y="2291564"/>
                </a:lnTo>
                <a:lnTo>
                  <a:pt x="536870" y="2222246"/>
                </a:lnTo>
                <a:cubicBezTo>
                  <a:pt x="728134" y="2064401"/>
                  <a:pt x="959853" y="1953825"/>
                  <a:pt x="1214144" y="1908403"/>
                </a:cubicBezTo>
                <a:lnTo>
                  <a:pt x="1240991" y="1904822"/>
                </a:lnTo>
                <a:lnTo>
                  <a:pt x="1931279" y="1110736"/>
                </a:lnTo>
                <a:lnTo>
                  <a:pt x="1549835" y="890509"/>
                </a:lnTo>
                <a:lnTo>
                  <a:pt x="1061051" y="1321927"/>
                </a:lnTo>
                <a:cubicBezTo>
                  <a:pt x="941626" y="1427336"/>
                  <a:pt x="759362" y="1415974"/>
                  <a:pt x="653954" y="1296549"/>
                </a:cubicBezTo>
                <a:cubicBezTo>
                  <a:pt x="548545" y="1177124"/>
                  <a:pt x="559907" y="994860"/>
                  <a:pt x="679332" y="889452"/>
                </a:cubicBezTo>
                <a:lnTo>
                  <a:pt x="1286197" y="353811"/>
                </a:lnTo>
                <a:lnTo>
                  <a:pt x="1294168" y="342742"/>
                </a:lnTo>
                <a:cubicBezTo>
                  <a:pt x="1345028" y="285385"/>
                  <a:pt x="1415850" y="251833"/>
                  <a:pt x="1489736" y="246611"/>
                </a:cubicBezTo>
                <a:close/>
                <a:moveTo>
                  <a:pt x="3164231" y="0"/>
                </a:moveTo>
                <a:cubicBezTo>
                  <a:pt x="3432355" y="0"/>
                  <a:pt x="3649712" y="217357"/>
                  <a:pt x="3649712" y="485481"/>
                </a:cubicBezTo>
                <a:cubicBezTo>
                  <a:pt x="3649712" y="753605"/>
                  <a:pt x="3432355" y="970962"/>
                  <a:pt x="3164231" y="970962"/>
                </a:cubicBezTo>
                <a:cubicBezTo>
                  <a:pt x="2896107" y="970962"/>
                  <a:pt x="2678750" y="753605"/>
                  <a:pt x="2678750" y="485481"/>
                </a:cubicBezTo>
                <a:cubicBezTo>
                  <a:pt x="2678750" y="217357"/>
                  <a:pt x="2896107" y="0"/>
                  <a:pt x="316423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8" name="Freeform 87"/>
          <p:cNvSpPr/>
          <p:nvPr/>
        </p:nvSpPr>
        <p:spPr>
          <a:xfrm>
            <a:off x="3251793" y="4002263"/>
            <a:ext cx="548640" cy="548640"/>
          </a:xfrm>
          <a:custGeom>
            <a:avLst/>
            <a:gdLst>
              <a:gd name="connsiteX0" fmla="*/ 159580 w 655036"/>
              <a:gd name="connsiteY0" fmla="*/ 331133 h 655036"/>
              <a:gd name="connsiteX1" fmla="*/ 152928 w 655036"/>
              <a:gd name="connsiteY1" fmla="*/ 340029 h 655036"/>
              <a:gd name="connsiteX2" fmla="*/ 126177 w 655036"/>
              <a:gd name="connsiteY2" fmla="*/ 427603 h 655036"/>
              <a:gd name="connsiteX3" fmla="*/ 282810 w 655036"/>
              <a:gd name="connsiteY3" fmla="*/ 584235 h 655036"/>
              <a:gd name="connsiteX4" fmla="*/ 370384 w 655036"/>
              <a:gd name="connsiteY4" fmla="*/ 557485 h 655036"/>
              <a:gd name="connsiteX5" fmla="*/ 379280 w 655036"/>
              <a:gd name="connsiteY5" fmla="*/ 550833 h 655036"/>
              <a:gd name="connsiteX6" fmla="*/ 339081 w 655036"/>
              <a:gd name="connsiteY6" fmla="*/ 510634 h 655036"/>
              <a:gd name="connsiteX7" fmla="*/ 338525 w 655036"/>
              <a:gd name="connsiteY7" fmla="*/ 511095 h 655036"/>
              <a:gd name="connsiteX8" fmla="*/ 282893 w 655036"/>
              <a:gd name="connsiteY8" fmla="*/ 528188 h 655036"/>
              <a:gd name="connsiteX9" fmla="*/ 183392 w 655036"/>
              <a:gd name="connsiteY9" fmla="*/ 428103 h 655036"/>
              <a:gd name="connsiteX10" fmla="*/ 200385 w 655036"/>
              <a:gd name="connsiteY10" fmla="*/ 372145 h 655036"/>
              <a:gd name="connsiteX11" fmla="*/ 200479 w 655036"/>
              <a:gd name="connsiteY11" fmla="*/ 372032 h 655036"/>
              <a:gd name="connsiteX12" fmla="*/ 284343 w 655036"/>
              <a:gd name="connsiteY12" fmla="*/ 96985 h 655036"/>
              <a:gd name="connsiteX13" fmla="*/ 263579 w 655036"/>
              <a:gd name="connsiteY13" fmla="*/ 107191 h 655036"/>
              <a:gd name="connsiteX14" fmla="*/ 262733 w 655036"/>
              <a:gd name="connsiteY14" fmla="*/ 108366 h 655036"/>
              <a:gd name="connsiteX15" fmla="*/ 198302 w 655036"/>
              <a:gd name="connsiteY15" fmla="*/ 165235 h 655036"/>
              <a:gd name="connsiteX16" fmla="*/ 195608 w 655036"/>
              <a:gd name="connsiteY16" fmla="*/ 208457 h 655036"/>
              <a:gd name="connsiteX17" fmla="*/ 238829 w 655036"/>
              <a:gd name="connsiteY17" fmla="*/ 211151 h 655036"/>
              <a:gd name="connsiteX18" fmla="*/ 290724 w 655036"/>
              <a:gd name="connsiteY18" fmla="*/ 165348 h 655036"/>
              <a:gd name="connsiteX19" fmla="*/ 331222 w 655036"/>
              <a:gd name="connsiteY19" fmla="*/ 188729 h 655036"/>
              <a:gd name="connsiteX20" fmla="*/ 257934 w 655036"/>
              <a:gd name="connsiteY20" fmla="*/ 273037 h 655036"/>
              <a:gd name="connsiteX21" fmla="*/ 255083 w 655036"/>
              <a:gd name="connsiteY21" fmla="*/ 273417 h 655036"/>
              <a:gd name="connsiteX22" fmla="*/ 183177 w 655036"/>
              <a:gd name="connsiteY22" fmla="*/ 306738 h 655036"/>
              <a:gd name="connsiteX23" fmla="*/ 175079 w 655036"/>
              <a:gd name="connsiteY23" fmla="*/ 314098 h 655036"/>
              <a:gd name="connsiteX24" fmla="*/ 215694 w 655036"/>
              <a:gd name="connsiteY24" fmla="*/ 354712 h 655036"/>
              <a:gd name="connsiteX25" fmla="*/ 227261 w 655036"/>
              <a:gd name="connsiteY25" fmla="*/ 345112 h 655036"/>
              <a:gd name="connsiteX26" fmla="*/ 282893 w 655036"/>
              <a:gd name="connsiteY26" fmla="*/ 328019 h 655036"/>
              <a:gd name="connsiteX27" fmla="*/ 382394 w 655036"/>
              <a:gd name="connsiteY27" fmla="*/ 428103 h 655036"/>
              <a:gd name="connsiteX28" fmla="*/ 365401 w 655036"/>
              <a:gd name="connsiteY28" fmla="*/ 484062 h 655036"/>
              <a:gd name="connsiteX29" fmla="*/ 356227 w 655036"/>
              <a:gd name="connsiteY29" fmla="*/ 495245 h 655036"/>
              <a:gd name="connsiteX30" fmla="*/ 396315 w 655036"/>
              <a:gd name="connsiteY30" fmla="*/ 535333 h 655036"/>
              <a:gd name="connsiteX31" fmla="*/ 403675 w 655036"/>
              <a:gd name="connsiteY31" fmla="*/ 527236 h 655036"/>
              <a:gd name="connsiteX32" fmla="*/ 439442 w 655036"/>
              <a:gd name="connsiteY32" fmla="*/ 427603 h 655036"/>
              <a:gd name="connsiteX33" fmla="*/ 427133 w 655036"/>
              <a:gd name="connsiteY33" fmla="*/ 366635 h 655036"/>
              <a:gd name="connsiteX34" fmla="*/ 423618 w 655036"/>
              <a:gd name="connsiteY34" fmla="*/ 359338 h 655036"/>
              <a:gd name="connsiteX35" fmla="*/ 464103 w 655036"/>
              <a:gd name="connsiteY35" fmla="*/ 357216 h 655036"/>
              <a:gd name="connsiteX36" fmla="*/ 453986 w 655036"/>
              <a:gd name="connsiteY36" fmla="*/ 478995 h 655036"/>
              <a:gd name="connsiteX37" fmla="*/ 481967 w 655036"/>
              <a:gd name="connsiteY37" fmla="*/ 512047 h 655036"/>
              <a:gd name="connsiteX38" fmla="*/ 515019 w 655036"/>
              <a:gd name="connsiteY38" fmla="*/ 484066 h 655036"/>
              <a:gd name="connsiteX39" fmla="*/ 527557 w 655036"/>
              <a:gd name="connsiteY39" fmla="*/ 333145 h 655036"/>
              <a:gd name="connsiteX40" fmla="*/ 528518 w 655036"/>
              <a:gd name="connsiteY40" fmla="*/ 329357 h 655036"/>
              <a:gd name="connsiteX41" fmla="*/ 528817 w 655036"/>
              <a:gd name="connsiteY41" fmla="*/ 323161 h 655036"/>
              <a:gd name="connsiteX42" fmla="*/ 496634 w 655036"/>
              <a:gd name="connsiteY42" fmla="*/ 294184 h 655036"/>
              <a:gd name="connsiteX43" fmla="*/ 389932 w 655036"/>
              <a:gd name="connsiteY43" fmla="*/ 299776 h 655036"/>
              <a:gd name="connsiteX44" fmla="*/ 447060 w 655036"/>
              <a:gd name="connsiteY44" fmla="*/ 234058 h 655036"/>
              <a:gd name="connsiteX45" fmla="*/ 447103 w 655036"/>
              <a:gd name="connsiteY45" fmla="*/ 234037 h 655036"/>
              <a:gd name="connsiteX46" fmla="*/ 455146 w 655036"/>
              <a:gd name="connsiteY46" fmla="*/ 224918 h 655036"/>
              <a:gd name="connsiteX47" fmla="*/ 455298 w 655036"/>
              <a:gd name="connsiteY47" fmla="*/ 224581 h 655036"/>
              <a:gd name="connsiteX48" fmla="*/ 456134 w 655036"/>
              <a:gd name="connsiteY48" fmla="*/ 223619 h 655036"/>
              <a:gd name="connsiteX49" fmla="*/ 455845 w 655036"/>
              <a:gd name="connsiteY49" fmla="*/ 223367 h 655036"/>
              <a:gd name="connsiteX50" fmla="*/ 457693 w 655036"/>
              <a:gd name="connsiteY50" fmla="*/ 219262 h 655036"/>
              <a:gd name="connsiteX51" fmla="*/ 443938 w 655036"/>
              <a:gd name="connsiteY51" fmla="*/ 183088 h 655036"/>
              <a:gd name="connsiteX52" fmla="*/ 302339 w 655036"/>
              <a:gd name="connsiteY52" fmla="*/ 101336 h 655036"/>
              <a:gd name="connsiteX53" fmla="*/ 300521 w 655036"/>
              <a:gd name="connsiteY53" fmla="*/ 99959 h 655036"/>
              <a:gd name="connsiteX54" fmla="*/ 297953 w 655036"/>
              <a:gd name="connsiteY54" fmla="*/ 99291 h 655036"/>
              <a:gd name="connsiteX55" fmla="*/ 296129 w 655036"/>
              <a:gd name="connsiteY55" fmla="*/ 98469 h 655036"/>
              <a:gd name="connsiteX56" fmla="*/ 290259 w 655036"/>
              <a:gd name="connsiteY56" fmla="*/ 97141 h 655036"/>
              <a:gd name="connsiteX57" fmla="*/ 289621 w 655036"/>
              <a:gd name="connsiteY57" fmla="*/ 97124 h 655036"/>
              <a:gd name="connsiteX58" fmla="*/ 289160 w 655036"/>
              <a:gd name="connsiteY58" fmla="*/ 97004 h 655036"/>
              <a:gd name="connsiteX59" fmla="*/ 288473 w 655036"/>
              <a:gd name="connsiteY59" fmla="*/ 97094 h 655036"/>
              <a:gd name="connsiteX60" fmla="*/ 462124 w 655036"/>
              <a:gd name="connsiteY60" fmla="*/ 70802 h 655036"/>
              <a:gd name="connsiteX61" fmla="*/ 410581 w 655036"/>
              <a:gd name="connsiteY61" fmla="*/ 122346 h 655036"/>
              <a:gd name="connsiteX62" fmla="*/ 462124 w 655036"/>
              <a:gd name="connsiteY62" fmla="*/ 173889 h 655036"/>
              <a:gd name="connsiteX63" fmla="*/ 513668 w 655036"/>
              <a:gd name="connsiteY63" fmla="*/ 122346 h 655036"/>
              <a:gd name="connsiteX64" fmla="*/ 462124 w 655036"/>
              <a:gd name="connsiteY64" fmla="*/ 70802 h 655036"/>
              <a:gd name="connsiteX65" fmla="*/ 327518 w 655036"/>
              <a:gd name="connsiteY65" fmla="*/ 0 h 655036"/>
              <a:gd name="connsiteX66" fmla="*/ 655036 w 655036"/>
              <a:gd name="connsiteY66" fmla="*/ 327518 h 655036"/>
              <a:gd name="connsiteX67" fmla="*/ 327518 w 655036"/>
              <a:gd name="connsiteY67" fmla="*/ 655036 h 655036"/>
              <a:gd name="connsiteX68" fmla="*/ 0 w 655036"/>
              <a:gd name="connsiteY68" fmla="*/ 327518 h 655036"/>
              <a:gd name="connsiteX69" fmla="*/ 327518 w 655036"/>
              <a:gd name="connsiteY69"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55036" h="655036">
                <a:moveTo>
                  <a:pt x="159580" y="331133"/>
                </a:moveTo>
                <a:lnTo>
                  <a:pt x="152928" y="340029"/>
                </a:lnTo>
                <a:cubicBezTo>
                  <a:pt x="136039" y="365027"/>
                  <a:pt x="126177" y="395164"/>
                  <a:pt x="126177" y="427603"/>
                </a:cubicBezTo>
                <a:cubicBezTo>
                  <a:pt x="126177" y="514109"/>
                  <a:pt x="196304" y="584235"/>
                  <a:pt x="282810" y="584235"/>
                </a:cubicBezTo>
                <a:cubicBezTo>
                  <a:pt x="315249" y="584235"/>
                  <a:pt x="345386" y="574374"/>
                  <a:pt x="370384" y="557485"/>
                </a:cubicBezTo>
                <a:lnTo>
                  <a:pt x="379280" y="550833"/>
                </a:lnTo>
                <a:lnTo>
                  <a:pt x="339081" y="510634"/>
                </a:lnTo>
                <a:lnTo>
                  <a:pt x="338525" y="511095"/>
                </a:lnTo>
                <a:cubicBezTo>
                  <a:pt x="322644" y="521887"/>
                  <a:pt x="303500" y="528188"/>
                  <a:pt x="282893" y="528188"/>
                </a:cubicBezTo>
                <a:cubicBezTo>
                  <a:pt x="227940" y="528188"/>
                  <a:pt x="183392" y="483379"/>
                  <a:pt x="183392" y="428103"/>
                </a:cubicBezTo>
                <a:cubicBezTo>
                  <a:pt x="183392" y="407375"/>
                  <a:pt x="189657" y="388119"/>
                  <a:pt x="200385" y="372145"/>
                </a:cubicBezTo>
                <a:lnTo>
                  <a:pt x="200479" y="372032"/>
                </a:lnTo>
                <a:close/>
                <a:moveTo>
                  <a:pt x="284343" y="96985"/>
                </a:moveTo>
                <a:cubicBezTo>
                  <a:pt x="276498" y="97539"/>
                  <a:pt x="268979" y="101101"/>
                  <a:pt x="263579" y="107191"/>
                </a:cubicBezTo>
                <a:lnTo>
                  <a:pt x="262733" y="108366"/>
                </a:lnTo>
                <a:lnTo>
                  <a:pt x="198302" y="165235"/>
                </a:lnTo>
                <a:cubicBezTo>
                  <a:pt x="185623" y="176426"/>
                  <a:pt x="184416" y="195777"/>
                  <a:pt x="195608" y="208457"/>
                </a:cubicBezTo>
                <a:cubicBezTo>
                  <a:pt x="206799" y="221136"/>
                  <a:pt x="226150" y="222342"/>
                  <a:pt x="238829" y="211151"/>
                </a:cubicBezTo>
                <a:lnTo>
                  <a:pt x="290724" y="165348"/>
                </a:lnTo>
                <a:lnTo>
                  <a:pt x="331222" y="188729"/>
                </a:lnTo>
                <a:lnTo>
                  <a:pt x="257934" y="273037"/>
                </a:lnTo>
                <a:lnTo>
                  <a:pt x="255083" y="273417"/>
                </a:lnTo>
                <a:cubicBezTo>
                  <a:pt x="228085" y="278240"/>
                  <a:pt x="203483" y="289980"/>
                  <a:pt x="183177" y="306738"/>
                </a:cubicBezTo>
                <a:lnTo>
                  <a:pt x="175079" y="314098"/>
                </a:lnTo>
                <a:lnTo>
                  <a:pt x="215694" y="354712"/>
                </a:lnTo>
                <a:lnTo>
                  <a:pt x="227261" y="345112"/>
                </a:lnTo>
                <a:cubicBezTo>
                  <a:pt x="243142" y="334320"/>
                  <a:pt x="262286" y="328019"/>
                  <a:pt x="282893" y="328019"/>
                </a:cubicBezTo>
                <a:cubicBezTo>
                  <a:pt x="337846" y="328019"/>
                  <a:pt x="382394" y="372828"/>
                  <a:pt x="382394" y="428103"/>
                </a:cubicBezTo>
                <a:cubicBezTo>
                  <a:pt x="382394" y="448832"/>
                  <a:pt x="376129" y="468088"/>
                  <a:pt x="365401" y="484062"/>
                </a:cubicBezTo>
                <a:lnTo>
                  <a:pt x="356227" y="495245"/>
                </a:lnTo>
                <a:lnTo>
                  <a:pt x="396315" y="535333"/>
                </a:lnTo>
                <a:lnTo>
                  <a:pt x="403675" y="527236"/>
                </a:lnTo>
                <a:cubicBezTo>
                  <a:pt x="426019" y="500160"/>
                  <a:pt x="439442" y="465449"/>
                  <a:pt x="439442" y="427603"/>
                </a:cubicBezTo>
                <a:cubicBezTo>
                  <a:pt x="439442" y="405977"/>
                  <a:pt x="435059" y="385374"/>
                  <a:pt x="427133" y="366635"/>
                </a:cubicBezTo>
                <a:lnTo>
                  <a:pt x="423618" y="359338"/>
                </a:lnTo>
                <a:lnTo>
                  <a:pt x="464103" y="357216"/>
                </a:lnTo>
                <a:lnTo>
                  <a:pt x="453986" y="478995"/>
                </a:lnTo>
                <a:cubicBezTo>
                  <a:pt x="452585" y="495849"/>
                  <a:pt x="465113" y="510647"/>
                  <a:pt x="481967" y="512047"/>
                </a:cubicBezTo>
                <a:cubicBezTo>
                  <a:pt x="498821" y="513447"/>
                  <a:pt x="513618" y="500920"/>
                  <a:pt x="515019" y="484066"/>
                </a:cubicBezTo>
                <a:lnTo>
                  <a:pt x="527557" y="333145"/>
                </a:lnTo>
                <a:lnTo>
                  <a:pt x="528518" y="329357"/>
                </a:lnTo>
                <a:cubicBezTo>
                  <a:pt x="528821" y="327345"/>
                  <a:pt x="528927" y="325272"/>
                  <a:pt x="528817" y="323161"/>
                </a:cubicBezTo>
                <a:cubicBezTo>
                  <a:pt x="527931" y="306273"/>
                  <a:pt x="513523" y="293299"/>
                  <a:pt x="496634" y="294184"/>
                </a:cubicBezTo>
                <a:lnTo>
                  <a:pt x="389932" y="299776"/>
                </a:lnTo>
                <a:lnTo>
                  <a:pt x="447060" y="234058"/>
                </a:lnTo>
                <a:lnTo>
                  <a:pt x="447103" y="234037"/>
                </a:lnTo>
                <a:cubicBezTo>
                  <a:pt x="450276" y="231639"/>
                  <a:pt x="453032" y="228580"/>
                  <a:pt x="455146" y="224918"/>
                </a:cubicBezTo>
                <a:lnTo>
                  <a:pt x="455298" y="224581"/>
                </a:lnTo>
                <a:lnTo>
                  <a:pt x="456134" y="223619"/>
                </a:lnTo>
                <a:lnTo>
                  <a:pt x="455845" y="223367"/>
                </a:lnTo>
                <a:lnTo>
                  <a:pt x="457693" y="219262"/>
                </a:lnTo>
                <a:cubicBezTo>
                  <a:pt x="462197" y="205751"/>
                  <a:pt x="456753" y="190487"/>
                  <a:pt x="443938" y="183088"/>
                </a:cubicBezTo>
                <a:lnTo>
                  <a:pt x="302339" y="101336"/>
                </a:lnTo>
                <a:lnTo>
                  <a:pt x="300521" y="99959"/>
                </a:lnTo>
                <a:lnTo>
                  <a:pt x="297953" y="99291"/>
                </a:lnTo>
                <a:lnTo>
                  <a:pt x="296129" y="98469"/>
                </a:lnTo>
                <a:cubicBezTo>
                  <a:pt x="294199" y="97826"/>
                  <a:pt x="292233" y="97386"/>
                  <a:pt x="290259" y="97141"/>
                </a:cubicBezTo>
                <a:lnTo>
                  <a:pt x="289621" y="97124"/>
                </a:lnTo>
                <a:lnTo>
                  <a:pt x="289160" y="97004"/>
                </a:lnTo>
                <a:lnTo>
                  <a:pt x="288473" y="97094"/>
                </a:lnTo>
                <a:close/>
                <a:moveTo>
                  <a:pt x="462124" y="70802"/>
                </a:moveTo>
                <a:cubicBezTo>
                  <a:pt x="433658" y="70802"/>
                  <a:pt x="410581" y="93879"/>
                  <a:pt x="410581" y="122346"/>
                </a:cubicBezTo>
                <a:cubicBezTo>
                  <a:pt x="410581" y="150812"/>
                  <a:pt x="433658" y="173889"/>
                  <a:pt x="462124" y="173889"/>
                </a:cubicBezTo>
                <a:cubicBezTo>
                  <a:pt x="490591" y="173889"/>
                  <a:pt x="513668" y="150812"/>
                  <a:pt x="513668" y="122346"/>
                </a:cubicBezTo>
                <a:cubicBezTo>
                  <a:pt x="513668" y="93879"/>
                  <a:pt x="490591" y="70802"/>
                  <a:pt x="462124" y="70802"/>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0" name="Freeform 89"/>
          <p:cNvSpPr/>
          <p:nvPr/>
        </p:nvSpPr>
        <p:spPr>
          <a:xfrm>
            <a:off x="2361435" y="2368220"/>
            <a:ext cx="548640" cy="548640"/>
          </a:xfrm>
          <a:custGeom>
            <a:avLst/>
            <a:gdLst>
              <a:gd name="connsiteX0" fmla="*/ 335684 w 655036"/>
              <a:gd name="connsiteY0" fmla="*/ 267698 h 655036"/>
              <a:gd name="connsiteX1" fmla="*/ 387339 w 655036"/>
              <a:gd name="connsiteY1" fmla="*/ 319353 h 655036"/>
              <a:gd name="connsiteX2" fmla="*/ 344728 w 655036"/>
              <a:gd name="connsiteY2" fmla="*/ 361964 h 655036"/>
              <a:gd name="connsiteX3" fmla="*/ 293073 w 655036"/>
              <a:gd name="connsiteY3" fmla="*/ 361964 h 655036"/>
              <a:gd name="connsiteX4" fmla="*/ 293073 w 655036"/>
              <a:gd name="connsiteY4" fmla="*/ 361964 h 655036"/>
              <a:gd name="connsiteX5" fmla="*/ 293073 w 655036"/>
              <a:gd name="connsiteY5" fmla="*/ 310309 h 655036"/>
              <a:gd name="connsiteX6" fmla="*/ 441031 w 655036"/>
              <a:gd name="connsiteY6" fmla="*/ 171173 h 655036"/>
              <a:gd name="connsiteX7" fmla="*/ 461752 w 655036"/>
              <a:gd name="connsiteY7" fmla="*/ 173179 h 655036"/>
              <a:gd name="connsiteX8" fmla="*/ 473835 w 655036"/>
              <a:gd name="connsiteY8" fmla="*/ 181202 h 655036"/>
              <a:gd name="connsiteX9" fmla="*/ 481858 w 655036"/>
              <a:gd name="connsiteY9" fmla="*/ 193285 h 655036"/>
              <a:gd name="connsiteX10" fmla="*/ 473834 w 655036"/>
              <a:gd name="connsiteY10" fmla="*/ 232857 h 655036"/>
              <a:gd name="connsiteX11" fmla="*/ 409221 w 655036"/>
              <a:gd name="connsiteY11" fmla="*/ 297470 h 655036"/>
              <a:gd name="connsiteX12" fmla="*/ 357567 w 655036"/>
              <a:gd name="connsiteY12" fmla="*/ 245815 h 655036"/>
              <a:gd name="connsiteX13" fmla="*/ 422180 w 655036"/>
              <a:gd name="connsiteY13" fmla="*/ 181202 h 655036"/>
              <a:gd name="connsiteX14" fmla="*/ 441031 w 655036"/>
              <a:gd name="connsiteY14" fmla="*/ 171173 h 655036"/>
              <a:gd name="connsiteX15" fmla="*/ 445059 w 655036"/>
              <a:gd name="connsiteY15" fmla="*/ 74196 h 655036"/>
              <a:gd name="connsiteX16" fmla="*/ 427903 w 655036"/>
              <a:gd name="connsiteY16" fmla="*/ 75856 h 655036"/>
              <a:gd name="connsiteX17" fmla="*/ 417899 w 655036"/>
              <a:gd name="connsiteY17" fmla="*/ 82500 h 655036"/>
              <a:gd name="connsiteX18" fmla="*/ 411256 w 655036"/>
              <a:gd name="connsiteY18" fmla="*/ 92503 h 655036"/>
              <a:gd name="connsiteX19" fmla="*/ 417900 w 655036"/>
              <a:gd name="connsiteY19" fmla="*/ 125267 h 655036"/>
              <a:gd name="connsiteX20" fmla="*/ 425579 w 655036"/>
              <a:gd name="connsiteY20" fmla="*/ 132946 h 655036"/>
              <a:gd name="connsiteX21" fmla="*/ 418859 w 655036"/>
              <a:gd name="connsiteY21" fmla="*/ 138435 h 655036"/>
              <a:gd name="connsiteX22" fmla="*/ 265804 w 655036"/>
              <a:gd name="connsiteY22" fmla="*/ 291490 h 655036"/>
              <a:gd name="connsiteX23" fmla="*/ 245560 w 655036"/>
              <a:gd name="connsiteY23" fmla="*/ 340362 h 655036"/>
              <a:gd name="connsiteX24" fmla="*/ 249852 w 655036"/>
              <a:gd name="connsiteY24" fmla="*/ 362418 h 655036"/>
              <a:gd name="connsiteX25" fmla="*/ 138436 w 655036"/>
              <a:gd name="connsiteY25" fmla="*/ 473834 h 655036"/>
              <a:gd name="connsiteX26" fmla="*/ 138435 w 655036"/>
              <a:gd name="connsiteY26" fmla="*/ 516601 h 655036"/>
              <a:gd name="connsiteX27" fmla="*/ 181202 w 655036"/>
              <a:gd name="connsiteY27" fmla="*/ 516601 h 655036"/>
              <a:gd name="connsiteX28" fmla="*/ 292620 w 655036"/>
              <a:gd name="connsiteY28" fmla="*/ 405185 h 655036"/>
              <a:gd name="connsiteX29" fmla="*/ 314675 w 655036"/>
              <a:gd name="connsiteY29" fmla="*/ 409476 h 655036"/>
              <a:gd name="connsiteX30" fmla="*/ 363546 w 655036"/>
              <a:gd name="connsiteY30" fmla="*/ 389233 h 655036"/>
              <a:gd name="connsiteX31" fmla="*/ 516602 w 655036"/>
              <a:gd name="connsiteY31" fmla="*/ 236178 h 655036"/>
              <a:gd name="connsiteX32" fmla="*/ 522091 w 655036"/>
              <a:gd name="connsiteY32" fmla="*/ 229458 h 655036"/>
              <a:gd name="connsiteX33" fmla="*/ 529770 w 655036"/>
              <a:gd name="connsiteY33" fmla="*/ 237137 h 655036"/>
              <a:gd name="connsiteX34" fmla="*/ 572537 w 655036"/>
              <a:gd name="connsiteY34" fmla="*/ 237137 h 655036"/>
              <a:gd name="connsiteX35" fmla="*/ 572537 w 655036"/>
              <a:gd name="connsiteY35" fmla="*/ 194370 h 655036"/>
              <a:gd name="connsiteX36" fmla="*/ 516602 w 655036"/>
              <a:gd name="connsiteY36" fmla="*/ 138435 h 655036"/>
              <a:gd name="connsiteX37" fmla="*/ 460667 w 655036"/>
              <a:gd name="connsiteY37" fmla="*/ 82500 h 655036"/>
              <a:gd name="connsiteX38" fmla="*/ 445059 w 655036"/>
              <a:gd name="connsiteY38" fmla="*/ 74196 h 655036"/>
              <a:gd name="connsiteX39" fmla="*/ 327518 w 655036"/>
              <a:gd name="connsiteY39" fmla="*/ 0 h 655036"/>
              <a:gd name="connsiteX40" fmla="*/ 655036 w 655036"/>
              <a:gd name="connsiteY40" fmla="*/ 327518 h 655036"/>
              <a:gd name="connsiteX41" fmla="*/ 327518 w 655036"/>
              <a:gd name="connsiteY41" fmla="*/ 655036 h 655036"/>
              <a:gd name="connsiteX42" fmla="*/ 0 w 655036"/>
              <a:gd name="connsiteY42" fmla="*/ 327518 h 655036"/>
              <a:gd name="connsiteX43" fmla="*/ 327518 w 655036"/>
              <a:gd name="connsiteY43"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5036" h="655036">
                <a:moveTo>
                  <a:pt x="335684" y="267698"/>
                </a:moveTo>
                <a:lnTo>
                  <a:pt x="387339" y="319353"/>
                </a:lnTo>
                <a:lnTo>
                  <a:pt x="344728" y="361964"/>
                </a:lnTo>
                <a:cubicBezTo>
                  <a:pt x="330464" y="376228"/>
                  <a:pt x="307337" y="376228"/>
                  <a:pt x="293073" y="361964"/>
                </a:cubicBezTo>
                <a:lnTo>
                  <a:pt x="293073" y="361964"/>
                </a:lnTo>
                <a:cubicBezTo>
                  <a:pt x="278809" y="347700"/>
                  <a:pt x="278809" y="324573"/>
                  <a:pt x="293073" y="310309"/>
                </a:cubicBezTo>
                <a:close/>
                <a:moveTo>
                  <a:pt x="441031" y="171173"/>
                </a:moveTo>
                <a:cubicBezTo>
                  <a:pt x="447938" y="169836"/>
                  <a:pt x="455156" y="170504"/>
                  <a:pt x="461752" y="173179"/>
                </a:cubicBezTo>
                <a:lnTo>
                  <a:pt x="473835" y="181202"/>
                </a:lnTo>
                <a:lnTo>
                  <a:pt x="481858" y="193285"/>
                </a:lnTo>
                <a:cubicBezTo>
                  <a:pt x="487207" y="206476"/>
                  <a:pt x="484532" y="222159"/>
                  <a:pt x="473834" y="232857"/>
                </a:cubicBezTo>
                <a:lnTo>
                  <a:pt x="409221" y="297470"/>
                </a:lnTo>
                <a:lnTo>
                  <a:pt x="357567" y="245815"/>
                </a:lnTo>
                <a:lnTo>
                  <a:pt x="422180" y="181202"/>
                </a:lnTo>
                <a:cubicBezTo>
                  <a:pt x="427529" y="175853"/>
                  <a:pt x="434124" y="172510"/>
                  <a:pt x="441031" y="171173"/>
                </a:cubicBezTo>
                <a:close/>
                <a:moveTo>
                  <a:pt x="445059" y="74196"/>
                </a:moveTo>
                <a:cubicBezTo>
                  <a:pt x="439340" y="73089"/>
                  <a:pt x="433364" y="73642"/>
                  <a:pt x="427903" y="75856"/>
                </a:cubicBezTo>
                <a:lnTo>
                  <a:pt x="417899" y="82500"/>
                </a:lnTo>
                <a:lnTo>
                  <a:pt x="411256" y="92503"/>
                </a:lnTo>
                <a:cubicBezTo>
                  <a:pt x="406828" y="103424"/>
                  <a:pt x="409042" y="116409"/>
                  <a:pt x="417900" y="125267"/>
                </a:cubicBezTo>
                <a:lnTo>
                  <a:pt x="425579" y="132946"/>
                </a:lnTo>
                <a:lnTo>
                  <a:pt x="418859" y="138435"/>
                </a:lnTo>
                <a:lnTo>
                  <a:pt x="265804" y="291490"/>
                </a:lnTo>
                <a:cubicBezTo>
                  <a:pt x="252308" y="304986"/>
                  <a:pt x="245560" y="322674"/>
                  <a:pt x="245560" y="340362"/>
                </a:cubicBezTo>
                <a:lnTo>
                  <a:pt x="249852" y="362418"/>
                </a:lnTo>
                <a:lnTo>
                  <a:pt x="138436" y="473834"/>
                </a:lnTo>
                <a:cubicBezTo>
                  <a:pt x="126626" y="485644"/>
                  <a:pt x="126626" y="504791"/>
                  <a:pt x="138435" y="516601"/>
                </a:cubicBezTo>
                <a:cubicBezTo>
                  <a:pt x="150245" y="528411"/>
                  <a:pt x="169393" y="528411"/>
                  <a:pt x="181202" y="516601"/>
                </a:cubicBezTo>
                <a:lnTo>
                  <a:pt x="292620" y="405185"/>
                </a:lnTo>
                <a:lnTo>
                  <a:pt x="314675" y="409476"/>
                </a:lnTo>
                <a:cubicBezTo>
                  <a:pt x="332363" y="409476"/>
                  <a:pt x="350051" y="402728"/>
                  <a:pt x="363546" y="389233"/>
                </a:cubicBezTo>
                <a:lnTo>
                  <a:pt x="516602" y="236178"/>
                </a:lnTo>
                <a:lnTo>
                  <a:pt x="522091" y="229458"/>
                </a:lnTo>
                <a:lnTo>
                  <a:pt x="529770" y="237137"/>
                </a:lnTo>
                <a:cubicBezTo>
                  <a:pt x="541580" y="248947"/>
                  <a:pt x="560727" y="248947"/>
                  <a:pt x="572537" y="237137"/>
                </a:cubicBezTo>
                <a:cubicBezTo>
                  <a:pt x="584347" y="225328"/>
                  <a:pt x="584347" y="206180"/>
                  <a:pt x="572537" y="194370"/>
                </a:cubicBezTo>
                <a:lnTo>
                  <a:pt x="516602" y="138435"/>
                </a:lnTo>
                <a:lnTo>
                  <a:pt x="460667" y="82500"/>
                </a:lnTo>
                <a:cubicBezTo>
                  <a:pt x="456238" y="78071"/>
                  <a:pt x="450777" y="75303"/>
                  <a:pt x="445059" y="74196"/>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2" name="Freeform 91"/>
          <p:cNvSpPr/>
          <p:nvPr/>
        </p:nvSpPr>
        <p:spPr>
          <a:xfrm>
            <a:off x="6792344" y="1549164"/>
            <a:ext cx="502920" cy="548640"/>
          </a:xfrm>
          <a:custGeom>
            <a:avLst/>
            <a:gdLst>
              <a:gd name="connsiteX0" fmla="*/ 1607764 w 2258718"/>
              <a:gd name="connsiteY0" fmla="*/ 1979377 h 2444767"/>
              <a:gd name="connsiteX1" fmla="*/ 1549789 w 2258718"/>
              <a:gd name="connsiteY1" fmla="*/ 2113985 h 2444767"/>
              <a:gd name="connsiteX2" fmla="*/ 1512623 w 2258718"/>
              <a:gd name="connsiteY2" fmla="*/ 2178694 h 2444767"/>
              <a:gd name="connsiteX3" fmla="*/ 1579794 w 2258718"/>
              <a:gd name="connsiteY3" fmla="*/ 2146336 h 2444767"/>
              <a:gd name="connsiteX4" fmla="*/ 1797562 w 2258718"/>
              <a:gd name="connsiteY4" fmla="*/ 1983611 h 2444767"/>
              <a:gd name="connsiteX5" fmla="*/ 1801056 w 2258718"/>
              <a:gd name="connsiteY5" fmla="*/ 1979377 h 2444767"/>
              <a:gd name="connsiteX6" fmla="*/ 852866 w 2258718"/>
              <a:gd name="connsiteY6" fmla="*/ 1979377 h 2444767"/>
              <a:gd name="connsiteX7" fmla="*/ 910492 w 2258718"/>
              <a:gd name="connsiteY7" fmla="*/ 2094707 h 2444767"/>
              <a:gd name="connsiteX8" fmla="*/ 1128232 w 2258718"/>
              <a:gd name="connsiteY8" fmla="*/ 2256037 h 2444767"/>
              <a:gd name="connsiteX9" fmla="*/ 1345972 w 2258718"/>
              <a:gd name="connsiteY9" fmla="*/ 2094707 h 2444767"/>
              <a:gd name="connsiteX10" fmla="*/ 1403598 w 2258718"/>
              <a:gd name="connsiteY10" fmla="*/ 1979377 h 2444767"/>
              <a:gd name="connsiteX11" fmla="*/ 457663 w 2258718"/>
              <a:gd name="connsiteY11" fmla="*/ 1979377 h 2444767"/>
              <a:gd name="connsiteX12" fmla="*/ 461156 w 2258718"/>
              <a:gd name="connsiteY12" fmla="*/ 1983611 h 2444767"/>
              <a:gd name="connsiteX13" fmla="*/ 678925 w 2258718"/>
              <a:gd name="connsiteY13" fmla="*/ 2146336 h 2444767"/>
              <a:gd name="connsiteX14" fmla="*/ 755950 w 2258718"/>
              <a:gd name="connsiteY14" fmla="*/ 2183441 h 2444767"/>
              <a:gd name="connsiteX15" fmla="*/ 716058 w 2258718"/>
              <a:gd name="connsiteY15" fmla="*/ 2113985 h 2444767"/>
              <a:gd name="connsiteX16" fmla="*/ 658082 w 2258718"/>
              <a:gd name="connsiteY16" fmla="*/ 1979377 h 2444767"/>
              <a:gd name="connsiteX17" fmla="*/ 190639 w 2258718"/>
              <a:gd name="connsiteY17" fmla="*/ 1414679 h 2444767"/>
              <a:gd name="connsiteX18" fmla="*/ 191969 w 2258718"/>
              <a:gd name="connsiteY18" fmla="*/ 1435764 h 2444767"/>
              <a:gd name="connsiteX19" fmla="*/ 298431 w 2258718"/>
              <a:gd name="connsiteY19" fmla="*/ 1765843 h 2444767"/>
              <a:gd name="connsiteX20" fmla="*/ 317682 w 2258718"/>
              <a:gd name="connsiteY20" fmla="*/ 1797530 h 2444767"/>
              <a:gd name="connsiteX21" fmla="*/ 601764 w 2258718"/>
              <a:gd name="connsiteY21" fmla="*/ 1797530 h 2444767"/>
              <a:gd name="connsiteX22" fmla="*/ 589715 w 2258718"/>
              <a:gd name="connsiteY22" fmla="*/ 1755005 h 2444767"/>
              <a:gd name="connsiteX23" fmla="*/ 555363 w 2258718"/>
              <a:gd name="connsiteY23" fmla="*/ 1543013 h 2444767"/>
              <a:gd name="connsiteX24" fmla="*/ 548610 w 2258718"/>
              <a:gd name="connsiteY24" fmla="*/ 1414679 h 2444767"/>
              <a:gd name="connsiteX25" fmla="*/ 307539 w 2258718"/>
              <a:gd name="connsiteY25" fmla="*/ 849982 h 2444767"/>
              <a:gd name="connsiteX26" fmla="*/ 298431 w 2258718"/>
              <a:gd name="connsiteY26" fmla="*/ 864974 h 2444767"/>
              <a:gd name="connsiteX27" fmla="*/ 191969 w 2258718"/>
              <a:gd name="connsiteY27" fmla="*/ 1195052 h 2444767"/>
              <a:gd name="connsiteX28" fmla="*/ 189586 w 2258718"/>
              <a:gd name="connsiteY28" fmla="*/ 1232832 h 2444767"/>
              <a:gd name="connsiteX29" fmla="*/ 547732 w 2258718"/>
              <a:gd name="connsiteY29" fmla="*/ 1232832 h 2444767"/>
              <a:gd name="connsiteX30" fmla="*/ 555363 w 2258718"/>
              <a:gd name="connsiteY30" fmla="*/ 1087802 h 2444767"/>
              <a:gd name="connsiteX31" fmla="*/ 589715 w 2258718"/>
              <a:gd name="connsiteY31" fmla="*/ 875810 h 2444767"/>
              <a:gd name="connsiteX32" fmla="*/ 597033 w 2258718"/>
              <a:gd name="connsiteY32" fmla="*/ 849982 h 2444767"/>
              <a:gd name="connsiteX33" fmla="*/ 755948 w 2258718"/>
              <a:gd name="connsiteY33" fmla="*/ 447376 h 2444767"/>
              <a:gd name="connsiteX34" fmla="*/ 678925 w 2258718"/>
              <a:gd name="connsiteY34" fmla="*/ 484481 h 2444767"/>
              <a:gd name="connsiteX35" fmla="*/ 461156 w 2258718"/>
              <a:gd name="connsiteY35" fmla="*/ 647205 h 2444767"/>
              <a:gd name="connsiteX36" fmla="*/ 443887 w 2258718"/>
              <a:gd name="connsiteY36" fmla="*/ 668135 h 2444767"/>
              <a:gd name="connsiteX37" fmla="*/ 650891 w 2258718"/>
              <a:gd name="connsiteY37" fmla="*/ 668135 h 2444767"/>
              <a:gd name="connsiteX38" fmla="*/ 716058 w 2258718"/>
              <a:gd name="connsiteY38" fmla="*/ 516829 h 2444767"/>
              <a:gd name="connsiteX39" fmla="*/ 1699137 w 2258718"/>
              <a:gd name="connsiteY39" fmla="*/ 189470 h 2444767"/>
              <a:gd name="connsiteX40" fmla="*/ 1510601 w 2258718"/>
              <a:gd name="connsiteY40" fmla="*/ 378006 h 2444767"/>
              <a:gd name="connsiteX41" fmla="*/ 1699137 w 2258718"/>
              <a:gd name="connsiteY41" fmla="*/ 566542 h 2444767"/>
              <a:gd name="connsiteX42" fmla="*/ 1887673 w 2258718"/>
              <a:gd name="connsiteY42" fmla="*/ 378006 h 2444767"/>
              <a:gd name="connsiteX43" fmla="*/ 1699137 w 2258718"/>
              <a:gd name="connsiteY43" fmla="*/ 189470 h 2444767"/>
              <a:gd name="connsiteX44" fmla="*/ 1132923 w 2258718"/>
              <a:gd name="connsiteY44" fmla="*/ 186047 h 2444767"/>
              <a:gd name="connsiteX45" fmla="*/ 1136859 w 2258718"/>
              <a:gd name="connsiteY45" fmla="*/ 186428 h 2444767"/>
              <a:gd name="connsiteX46" fmla="*/ 1185689 w 2258718"/>
              <a:gd name="connsiteY46" fmla="*/ 188894 h 2444767"/>
              <a:gd name="connsiteX47" fmla="*/ 1168434 w 2258718"/>
              <a:gd name="connsiteY47" fmla="*/ 217918 h 2444767"/>
              <a:gd name="connsiteX48" fmla="*/ 1139428 w 2258718"/>
              <a:gd name="connsiteY48" fmla="*/ 301745 h 2444767"/>
              <a:gd name="connsiteX49" fmla="*/ 1136111 w 2258718"/>
              <a:gd name="connsiteY49" fmla="*/ 370767 h 2444767"/>
              <a:gd name="connsiteX50" fmla="*/ 1129359 w 2258718"/>
              <a:gd name="connsiteY50" fmla="*/ 370426 h 2444767"/>
              <a:gd name="connsiteX51" fmla="*/ 1085701 w 2258718"/>
              <a:gd name="connsiteY51" fmla="*/ 372631 h 2444767"/>
              <a:gd name="connsiteX52" fmla="*/ 1049746 w 2258718"/>
              <a:gd name="connsiteY52" fmla="*/ 385941 h 2444767"/>
              <a:gd name="connsiteX53" fmla="*/ 852856 w 2258718"/>
              <a:gd name="connsiteY53" fmla="*/ 643429 h 2444767"/>
              <a:gd name="connsiteX54" fmla="*/ 844453 w 2258718"/>
              <a:gd name="connsiteY54" fmla="*/ 668135 h 2444767"/>
              <a:gd name="connsiteX55" fmla="*/ 1209074 w 2258718"/>
              <a:gd name="connsiteY55" fmla="*/ 668135 h 2444767"/>
              <a:gd name="connsiteX56" fmla="*/ 1230384 w 2258718"/>
              <a:gd name="connsiteY56" fmla="*/ 723264 h 2444767"/>
              <a:gd name="connsiteX57" fmla="*/ 1281421 w 2258718"/>
              <a:gd name="connsiteY57" fmla="*/ 838359 h 2444767"/>
              <a:gd name="connsiteX58" fmla="*/ 1286954 w 2258718"/>
              <a:gd name="connsiteY58" fmla="*/ 849982 h 2444767"/>
              <a:gd name="connsiteX59" fmla="*/ 790366 w 2258718"/>
              <a:gd name="connsiteY59" fmla="*/ 849982 h 2444767"/>
              <a:gd name="connsiteX60" fmla="*/ 769396 w 2258718"/>
              <a:gd name="connsiteY60" fmla="*/ 943695 h 2444767"/>
              <a:gd name="connsiteX61" fmla="*/ 746704 w 2258718"/>
              <a:gd name="connsiteY61" fmla="*/ 1121015 h 2444767"/>
              <a:gd name="connsiteX62" fmla="*/ 742057 w 2258718"/>
              <a:gd name="connsiteY62" fmla="*/ 1232832 h 2444767"/>
              <a:gd name="connsiteX63" fmla="*/ 1442464 w 2258718"/>
              <a:gd name="connsiteY63" fmla="*/ 1232832 h 2444767"/>
              <a:gd name="connsiteX64" fmla="*/ 1454654 w 2258718"/>
              <a:gd name="connsiteY64" fmla="*/ 1310226 h 2444767"/>
              <a:gd name="connsiteX65" fmla="*/ 1461494 w 2258718"/>
              <a:gd name="connsiteY65" fmla="*/ 1413777 h 2444767"/>
              <a:gd name="connsiteX66" fmla="*/ 1461457 w 2258718"/>
              <a:gd name="connsiteY66" fmla="*/ 1414679 h 2444767"/>
              <a:gd name="connsiteX67" fmla="*/ 743085 w 2258718"/>
              <a:gd name="connsiteY67" fmla="*/ 1414679 h 2444767"/>
              <a:gd name="connsiteX68" fmla="*/ 746704 w 2258718"/>
              <a:gd name="connsiteY68" fmla="*/ 1501772 h 2444767"/>
              <a:gd name="connsiteX69" fmla="*/ 769396 w 2258718"/>
              <a:gd name="connsiteY69" fmla="*/ 1679091 h 2444767"/>
              <a:gd name="connsiteX70" fmla="*/ 795899 w 2258718"/>
              <a:gd name="connsiteY70" fmla="*/ 1797530 h 2444767"/>
              <a:gd name="connsiteX71" fmla="*/ 1460565 w 2258718"/>
              <a:gd name="connsiteY71" fmla="*/ 1797530 h 2444767"/>
              <a:gd name="connsiteX72" fmla="*/ 1487068 w 2258718"/>
              <a:gd name="connsiteY72" fmla="*/ 1679091 h 2444767"/>
              <a:gd name="connsiteX73" fmla="*/ 1509331 w 2258718"/>
              <a:gd name="connsiteY73" fmla="*/ 1505127 h 2444767"/>
              <a:gd name="connsiteX74" fmla="*/ 1535564 w 2258718"/>
              <a:gd name="connsiteY74" fmla="*/ 1504275 h 2444767"/>
              <a:gd name="connsiteX75" fmla="*/ 1665966 w 2258718"/>
              <a:gd name="connsiteY75" fmla="*/ 1504729 h 2444767"/>
              <a:gd name="connsiteX76" fmla="*/ 1712469 w 2258718"/>
              <a:gd name="connsiteY76" fmla="*/ 1505282 h 2444767"/>
              <a:gd name="connsiteX77" fmla="*/ 1710483 w 2258718"/>
              <a:gd name="connsiteY77" fmla="*/ 1543013 h 2444767"/>
              <a:gd name="connsiteX78" fmla="*/ 1676131 w 2258718"/>
              <a:gd name="connsiteY78" fmla="*/ 1755005 h 2444767"/>
              <a:gd name="connsiteX79" fmla="*/ 1664082 w 2258718"/>
              <a:gd name="connsiteY79" fmla="*/ 1797530 h 2444767"/>
              <a:gd name="connsiteX80" fmla="*/ 1941036 w 2258718"/>
              <a:gd name="connsiteY80" fmla="*/ 1797530 h 2444767"/>
              <a:gd name="connsiteX81" fmla="*/ 1960287 w 2258718"/>
              <a:gd name="connsiteY81" fmla="*/ 1765843 h 2444767"/>
              <a:gd name="connsiteX82" fmla="*/ 2066749 w 2258718"/>
              <a:gd name="connsiteY82" fmla="*/ 1435764 h 2444767"/>
              <a:gd name="connsiteX83" fmla="*/ 2068079 w 2258718"/>
              <a:gd name="connsiteY83" fmla="*/ 1414679 h 2444767"/>
              <a:gd name="connsiteX84" fmla="*/ 1926392 w 2258718"/>
              <a:gd name="connsiteY84" fmla="*/ 1414679 h 2444767"/>
              <a:gd name="connsiteX85" fmla="*/ 1927764 w 2258718"/>
              <a:gd name="connsiteY85" fmla="*/ 1367885 h 2444767"/>
              <a:gd name="connsiteX86" fmla="*/ 1932588 w 2258718"/>
              <a:gd name="connsiteY86" fmla="*/ 1299552 h 2444767"/>
              <a:gd name="connsiteX87" fmla="*/ 1941139 w 2258718"/>
              <a:gd name="connsiteY87" fmla="*/ 1232832 h 2444767"/>
              <a:gd name="connsiteX88" fmla="*/ 2069132 w 2258718"/>
              <a:gd name="connsiteY88" fmla="*/ 1232832 h 2444767"/>
              <a:gd name="connsiteX89" fmla="*/ 2066749 w 2258718"/>
              <a:gd name="connsiteY89" fmla="*/ 1195052 h 2444767"/>
              <a:gd name="connsiteX90" fmla="*/ 2028339 w 2258718"/>
              <a:gd name="connsiteY90" fmla="*/ 1023333 h 2444767"/>
              <a:gd name="connsiteX91" fmla="*/ 2016979 w 2258718"/>
              <a:gd name="connsiteY91" fmla="*/ 996898 h 2444767"/>
              <a:gd name="connsiteX92" fmla="*/ 2097187 w 2258718"/>
              <a:gd name="connsiteY92" fmla="*/ 843154 h 2444767"/>
              <a:gd name="connsiteX93" fmla="*/ 2121902 w 2258718"/>
              <a:gd name="connsiteY93" fmla="*/ 778292 h 2444767"/>
              <a:gd name="connsiteX94" fmla="*/ 2138267 w 2258718"/>
              <a:gd name="connsiteY94" fmla="*/ 807364 h 2444767"/>
              <a:gd name="connsiteX95" fmla="*/ 2258718 w 2258718"/>
              <a:gd name="connsiteY95" fmla="*/ 1315408 h 2444767"/>
              <a:gd name="connsiteX96" fmla="*/ 2065842 w 2258718"/>
              <a:gd name="connsiteY96" fmla="*/ 1946844 h 2444767"/>
              <a:gd name="connsiteX97" fmla="*/ 2043450 w 2258718"/>
              <a:gd name="connsiteY97" fmla="*/ 1976787 h 2444767"/>
              <a:gd name="connsiteX98" fmla="*/ 2043450 w 2258718"/>
              <a:gd name="connsiteY98" fmla="*/ 1979377 h 2444767"/>
              <a:gd name="connsiteX99" fmla="*/ 2041513 w 2258718"/>
              <a:gd name="connsiteY99" fmla="*/ 1979377 h 2444767"/>
              <a:gd name="connsiteX100" fmla="*/ 2000828 w 2258718"/>
              <a:gd name="connsiteY100" fmla="*/ 2033786 h 2444767"/>
              <a:gd name="connsiteX101" fmla="*/ 1259040 w 2258718"/>
              <a:gd name="connsiteY101" fmla="*/ 2437403 h 2444767"/>
              <a:gd name="connsiteX102" fmla="*/ 1137990 w 2258718"/>
              <a:gd name="connsiteY102" fmla="*/ 2444277 h 2444767"/>
              <a:gd name="connsiteX103" fmla="*/ 1132923 w 2258718"/>
              <a:gd name="connsiteY103" fmla="*/ 2444767 h 2444767"/>
              <a:gd name="connsiteX104" fmla="*/ 1131605 w 2258718"/>
              <a:gd name="connsiteY104" fmla="*/ 2444640 h 2444767"/>
              <a:gd name="connsiteX105" fmla="*/ 1129359 w 2258718"/>
              <a:gd name="connsiteY105" fmla="*/ 2444767 h 2444767"/>
              <a:gd name="connsiteX106" fmla="*/ 0 w 2258718"/>
              <a:gd name="connsiteY106" fmla="*/ 1315408 h 2444767"/>
              <a:gd name="connsiteX107" fmla="*/ 1129359 w 2258718"/>
              <a:gd name="connsiteY107" fmla="*/ 186049 h 2444767"/>
              <a:gd name="connsiteX108" fmla="*/ 1131687 w 2258718"/>
              <a:gd name="connsiteY108" fmla="*/ 186167 h 2444767"/>
              <a:gd name="connsiteX109" fmla="*/ 1699139 w 2258718"/>
              <a:gd name="connsiteY109" fmla="*/ 24 h 2444767"/>
              <a:gd name="connsiteX110" fmla="*/ 2075059 w 2258718"/>
              <a:gd name="connsiteY110" fmla="*/ 375944 h 2444767"/>
              <a:gd name="connsiteX111" fmla="*/ 1796453 w 2258718"/>
              <a:gd name="connsiteY111" fmla="*/ 1063807 h 2444767"/>
              <a:gd name="connsiteX112" fmla="*/ 1739303 w 2258718"/>
              <a:gd name="connsiteY112" fmla="*/ 1304312 h 2444767"/>
              <a:gd name="connsiteX113" fmla="*/ 1656276 w 2258718"/>
              <a:gd name="connsiteY113" fmla="*/ 1309076 h 2444767"/>
              <a:gd name="connsiteX114" fmla="*/ 1603572 w 2258718"/>
              <a:gd name="connsiteY114" fmla="*/ 1073332 h 2444767"/>
              <a:gd name="connsiteX115" fmla="*/ 1323219 w 2258718"/>
              <a:gd name="connsiteY115" fmla="*/ 375944 h 2444767"/>
              <a:gd name="connsiteX116" fmla="*/ 1699139 w 2258718"/>
              <a:gd name="connsiteY116" fmla="*/ 24 h 244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258718" h="2444767">
                <a:moveTo>
                  <a:pt x="1607764" y="1979377"/>
                </a:moveTo>
                <a:lnTo>
                  <a:pt x="1549789" y="2113985"/>
                </a:lnTo>
                <a:lnTo>
                  <a:pt x="1512623" y="2178694"/>
                </a:lnTo>
                <a:lnTo>
                  <a:pt x="1579794" y="2146336"/>
                </a:lnTo>
                <a:cubicBezTo>
                  <a:pt x="1660132" y="2102693"/>
                  <a:pt x="1733434" y="2047739"/>
                  <a:pt x="1797562" y="1983611"/>
                </a:cubicBezTo>
                <a:lnTo>
                  <a:pt x="1801056" y="1979377"/>
                </a:lnTo>
                <a:close/>
                <a:moveTo>
                  <a:pt x="852866" y="1979377"/>
                </a:moveTo>
                <a:lnTo>
                  <a:pt x="910492" y="2094707"/>
                </a:lnTo>
                <a:cubicBezTo>
                  <a:pt x="972647" y="2196562"/>
                  <a:pt x="1047576" y="2256037"/>
                  <a:pt x="1128232" y="2256037"/>
                </a:cubicBezTo>
                <a:cubicBezTo>
                  <a:pt x="1208888" y="2256037"/>
                  <a:pt x="1283817" y="2196562"/>
                  <a:pt x="1345972" y="2094707"/>
                </a:cubicBezTo>
                <a:lnTo>
                  <a:pt x="1403598" y="1979377"/>
                </a:lnTo>
                <a:close/>
                <a:moveTo>
                  <a:pt x="457663" y="1979377"/>
                </a:moveTo>
                <a:lnTo>
                  <a:pt x="461156" y="1983611"/>
                </a:lnTo>
                <a:cubicBezTo>
                  <a:pt x="525284" y="2047739"/>
                  <a:pt x="598586" y="2102693"/>
                  <a:pt x="678925" y="2146336"/>
                </a:cubicBezTo>
                <a:lnTo>
                  <a:pt x="755950" y="2183441"/>
                </a:lnTo>
                <a:lnTo>
                  <a:pt x="716058" y="2113985"/>
                </a:lnTo>
                <a:lnTo>
                  <a:pt x="658082" y="1979377"/>
                </a:lnTo>
                <a:close/>
                <a:moveTo>
                  <a:pt x="190639" y="1414679"/>
                </a:moveTo>
                <a:lnTo>
                  <a:pt x="191969" y="1435764"/>
                </a:lnTo>
                <a:cubicBezTo>
                  <a:pt x="206999" y="1554002"/>
                  <a:pt x="243878" y="1665420"/>
                  <a:pt x="298431" y="1765843"/>
                </a:cubicBezTo>
                <a:lnTo>
                  <a:pt x="317682" y="1797530"/>
                </a:lnTo>
                <a:lnTo>
                  <a:pt x="601764" y="1797530"/>
                </a:lnTo>
                <a:lnTo>
                  <a:pt x="589715" y="1755005"/>
                </a:lnTo>
                <a:cubicBezTo>
                  <a:pt x="574799" y="1687448"/>
                  <a:pt x="563217" y="1616531"/>
                  <a:pt x="555363" y="1543013"/>
                </a:cubicBezTo>
                <a:lnTo>
                  <a:pt x="548610" y="1414679"/>
                </a:lnTo>
                <a:close/>
                <a:moveTo>
                  <a:pt x="307539" y="849982"/>
                </a:moveTo>
                <a:lnTo>
                  <a:pt x="298431" y="864974"/>
                </a:lnTo>
                <a:cubicBezTo>
                  <a:pt x="243878" y="965397"/>
                  <a:pt x="206999" y="1076815"/>
                  <a:pt x="191969" y="1195052"/>
                </a:cubicBezTo>
                <a:lnTo>
                  <a:pt x="189586" y="1232832"/>
                </a:lnTo>
                <a:lnTo>
                  <a:pt x="547732" y="1232832"/>
                </a:lnTo>
                <a:lnTo>
                  <a:pt x="555363" y="1087802"/>
                </a:lnTo>
                <a:cubicBezTo>
                  <a:pt x="563217" y="1014283"/>
                  <a:pt x="574799" y="943367"/>
                  <a:pt x="589715" y="875810"/>
                </a:cubicBezTo>
                <a:lnTo>
                  <a:pt x="597033" y="849982"/>
                </a:lnTo>
                <a:close/>
                <a:moveTo>
                  <a:pt x="755948" y="447376"/>
                </a:moveTo>
                <a:lnTo>
                  <a:pt x="678925" y="484481"/>
                </a:lnTo>
                <a:cubicBezTo>
                  <a:pt x="598586" y="528123"/>
                  <a:pt x="525284" y="583077"/>
                  <a:pt x="461156" y="647205"/>
                </a:cubicBezTo>
                <a:lnTo>
                  <a:pt x="443887" y="668135"/>
                </a:lnTo>
                <a:lnTo>
                  <a:pt x="650891" y="668135"/>
                </a:lnTo>
                <a:lnTo>
                  <a:pt x="716058" y="516829"/>
                </a:lnTo>
                <a:close/>
                <a:moveTo>
                  <a:pt x="1699137" y="189470"/>
                </a:moveTo>
                <a:cubicBezTo>
                  <a:pt x="1595011" y="189470"/>
                  <a:pt x="1510601" y="273880"/>
                  <a:pt x="1510601" y="378006"/>
                </a:cubicBezTo>
                <a:cubicBezTo>
                  <a:pt x="1510601" y="482132"/>
                  <a:pt x="1595011" y="566542"/>
                  <a:pt x="1699137" y="566542"/>
                </a:cubicBezTo>
                <a:cubicBezTo>
                  <a:pt x="1803263" y="566542"/>
                  <a:pt x="1887673" y="482132"/>
                  <a:pt x="1887673" y="378006"/>
                </a:cubicBezTo>
                <a:cubicBezTo>
                  <a:pt x="1887673" y="273880"/>
                  <a:pt x="1803263" y="189470"/>
                  <a:pt x="1699137" y="189470"/>
                </a:cubicBezTo>
                <a:close/>
                <a:moveTo>
                  <a:pt x="1132923" y="186047"/>
                </a:moveTo>
                <a:lnTo>
                  <a:pt x="1136859" y="186428"/>
                </a:lnTo>
                <a:lnTo>
                  <a:pt x="1185689" y="188894"/>
                </a:lnTo>
                <a:lnTo>
                  <a:pt x="1168434" y="217918"/>
                </a:lnTo>
                <a:cubicBezTo>
                  <a:pt x="1154949" y="246181"/>
                  <a:pt x="1145006" y="274328"/>
                  <a:pt x="1139428" y="301745"/>
                </a:cubicBezTo>
                <a:lnTo>
                  <a:pt x="1136111" y="370767"/>
                </a:lnTo>
                <a:lnTo>
                  <a:pt x="1129359" y="370426"/>
                </a:lnTo>
                <a:lnTo>
                  <a:pt x="1085701" y="372631"/>
                </a:lnTo>
                <a:lnTo>
                  <a:pt x="1049746" y="385941"/>
                </a:lnTo>
                <a:cubicBezTo>
                  <a:pt x="973691" y="423692"/>
                  <a:pt x="905712" y="515219"/>
                  <a:pt x="852856" y="643429"/>
                </a:cubicBezTo>
                <a:lnTo>
                  <a:pt x="844453" y="668135"/>
                </a:lnTo>
                <a:lnTo>
                  <a:pt x="1209074" y="668135"/>
                </a:lnTo>
                <a:lnTo>
                  <a:pt x="1230384" y="723264"/>
                </a:lnTo>
                <a:cubicBezTo>
                  <a:pt x="1246632" y="762004"/>
                  <a:pt x="1263925" y="800625"/>
                  <a:pt x="1281421" y="838359"/>
                </a:cubicBezTo>
                <a:lnTo>
                  <a:pt x="1286954" y="849982"/>
                </a:lnTo>
                <a:lnTo>
                  <a:pt x="790366" y="849982"/>
                </a:lnTo>
                <a:lnTo>
                  <a:pt x="769396" y="943695"/>
                </a:lnTo>
                <a:cubicBezTo>
                  <a:pt x="759543" y="1000203"/>
                  <a:pt x="751892" y="1059521"/>
                  <a:pt x="746704" y="1121015"/>
                </a:cubicBezTo>
                <a:lnTo>
                  <a:pt x="742057" y="1232832"/>
                </a:lnTo>
                <a:lnTo>
                  <a:pt x="1442464" y="1232832"/>
                </a:lnTo>
                <a:lnTo>
                  <a:pt x="1454654" y="1310226"/>
                </a:lnTo>
                <a:cubicBezTo>
                  <a:pt x="1460398" y="1355472"/>
                  <a:pt x="1461779" y="1388481"/>
                  <a:pt x="1461494" y="1413777"/>
                </a:cubicBezTo>
                <a:lnTo>
                  <a:pt x="1461457" y="1414679"/>
                </a:lnTo>
                <a:lnTo>
                  <a:pt x="743085" y="1414679"/>
                </a:lnTo>
                <a:lnTo>
                  <a:pt x="746704" y="1501772"/>
                </a:lnTo>
                <a:cubicBezTo>
                  <a:pt x="751892" y="1563266"/>
                  <a:pt x="759543" y="1622583"/>
                  <a:pt x="769396" y="1679091"/>
                </a:cubicBezTo>
                <a:lnTo>
                  <a:pt x="795899" y="1797530"/>
                </a:lnTo>
                <a:lnTo>
                  <a:pt x="1460565" y="1797530"/>
                </a:lnTo>
                <a:lnTo>
                  <a:pt x="1487068" y="1679091"/>
                </a:lnTo>
                <a:lnTo>
                  <a:pt x="1509331" y="1505127"/>
                </a:lnTo>
                <a:lnTo>
                  <a:pt x="1535564" y="1504275"/>
                </a:lnTo>
                <a:cubicBezTo>
                  <a:pt x="1572025" y="1503764"/>
                  <a:pt x="1617852" y="1504141"/>
                  <a:pt x="1665966" y="1504729"/>
                </a:cubicBezTo>
                <a:lnTo>
                  <a:pt x="1712469" y="1505282"/>
                </a:lnTo>
                <a:lnTo>
                  <a:pt x="1710483" y="1543013"/>
                </a:lnTo>
                <a:cubicBezTo>
                  <a:pt x="1702630" y="1616531"/>
                  <a:pt x="1691048" y="1687448"/>
                  <a:pt x="1676131" y="1755005"/>
                </a:cubicBezTo>
                <a:lnTo>
                  <a:pt x="1664082" y="1797530"/>
                </a:lnTo>
                <a:lnTo>
                  <a:pt x="1941036" y="1797530"/>
                </a:lnTo>
                <a:lnTo>
                  <a:pt x="1960287" y="1765843"/>
                </a:lnTo>
                <a:cubicBezTo>
                  <a:pt x="2014840" y="1665420"/>
                  <a:pt x="2051719" y="1554002"/>
                  <a:pt x="2066749" y="1435764"/>
                </a:cubicBezTo>
                <a:lnTo>
                  <a:pt x="2068079" y="1414679"/>
                </a:lnTo>
                <a:lnTo>
                  <a:pt x="1926392" y="1414679"/>
                </a:lnTo>
                <a:lnTo>
                  <a:pt x="1927764" y="1367885"/>
                </a:lnTo>
                <a:cubicBezTo>
                  <a:pt x="1928769" y="1346432"/>
                  <a:pt x="1930289" y="1323471"/>
                  <a:pt x="1932588" y="1299552"/>
                </a:cubicBezTo>
                <a:lnTo>
                  <a:pt x="1941139" y="1232832"/>
                </a:lnTo>
                <a:lnTo>
                  <a:pt x="2069132" y="1232832"/>
                </a:lnTo>
                <a:lnTo>
                  <a:pt x="2066749" y="1195052"/>
                </a:lnTo>
                <a:cubicBezTo>
                  <a:pt x="2059234" y="1135934"/>
                  <a:pt x="2046257" y="1078520"/>
                  <a:pt x="2028339" y="1023333"/>
                </a:cubicBezTo>
                <a:lnTo>
                  <a:pt x="2016979" y="996898"/>
                </a:lnTo>
                <a:lnTo>
                  <a:pt x="2097187" y="843154"/>
                </a:lnTo>
                <a:lnTo>
                  <a:pt x="2121902" y="778292"/>
                </a:lnTo>
                <a:lnTo>
                  <a:pt x="2138267" y="807364"/>
                </a:lnTo>
                <a:cubicBezTo>
                  <a:pt x="2215319" y="960079"/>
                  <a:pt x="2258718" y="1132675"/>
                  <a:pt x="2258718" y="1315408"/>
                </a:cubicBezTo>
                <a:cubicBezTo>
                  <a:pt x="2258718" y="1549306"/>
                  <a:pt x="2187614" y="1766597"/>
                  <a:pt x="2065842" y="1946844"/>
                </a:cubicBezTo>
                <a:lnTo>
                  <a:pt x="2043450" y="1976787"/>
                </a:lnTo>
                <a:lnTo>
                  <a:pt x="2043450" y="1979377"/>
                </a:lnTo>
                <a:lnTo>
                  <a:pt x="2041513" y="1979377"/>
                </a:lnTo>
                <a:lnTo>
                  <a:pt x="2000828" y="2033786"/>
                </a:lnTo>
                <a:cubicBezTo>
                  <a:pt x="1819579" y="2253408"/>
                  <a:pt x="1556915" y="2403349"/>
                  <a:pt x="1259040" y="2437403"/>
                </a:cubicBezTo>
                <a:lnTo>
                  <a:pt x="1137990" y="2444277"/>
                </a:lnTo>
                <a:lnTo>
                  <a:pt x="1132923" y="2444767"/>
                </a:lnTo>
                <a:lnTo>
                  <a:pt x="1131605" y="2444640"/>
                </a:lnTo>
                <a:lnTo>
                  <a:pt x="1129359" y="2444767"/>
                </a:lnTo>
                <a:cubicBezTo>
                  <a:pt x="505631" y="2444767"/>
                  <a:pt x="0" y="1939136"/>
                  <a:pt x="0" y="1315408"/>
                </a:cubicBezTo>
                <a:cubicBezTo>
                  <a:pt x="0" y="691680"/>
                  <a:pt x="505631" y="186049"/>
                  <a:pt x="1129359" y="186049"/>
                </a:cubicBezTo>
                <a:lnTo>
                  <a:pt x="1131687" y="186167"/>
                </a:lnTo>
                <a:close/>
                <a:moveTo>
                  <a:pt x="1699139" y="24"/>
                </a:moveTo>
                <a:cubicBezTo>
                  <a:pt x="1928185" y="2404"/>
                  <a:pt x="2066380" y="171659"/>
                  <a:pt x="2075059" y="375944"/>
                </a:cubicBezTo>
                <a:cubicBezTo>
                  <a:pt x="2071831" y="556416"/>
                  <a:pt x="1859503" y="907094"/>
                  <a:pt x="1796453" y="1063807"/>
                </a:cubicBezTo>
                <a:cubicBezTo>
                  <a:pt x="1738509" y="1216551"/>
                  <a:pt x="1755919" y="1262243"/>
                  <a:pt x="1739303" y="1304312"/>
                </a:cubicBezTo>
                <a:cubicBezTo>
                  <a:pt x="1658393" y="1308281"/>
                  <a:pt x="1686042" y="1299948"/>
                  <a:pt x="1656276" y="1309076"/>
                </a:cubicBezTo>
                <a:cubicBezTo>
                  <a:pt x="1645560" y="1270579"/>
                  <a:pt x="1651541" y="1301482"/>
                  <a:pt x="1603572" y="1073332"/>
                </a:cubicBezTo>
                <a:cubicBezTo>
                  <a:pt x="1541316" y="916619"/>
                  <a:pt x="1323960" y="583402"/>
                  <a:pt x="1323219" y="375944"/>
                </a:cubicBezTo>
                <a:cubicBezTo>
                  <a:pt x="1322478" y="168486"/>
                  <a:pt x="1470093" y="-2356"/>
                  <a:pt x="1699139" y="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3" name="Freeform 92"/>
          <p:cNvSpPr/>
          <p:nvPr/>
        </p:nvSpPr>
        <p:spPr>
          <a:xfrm>
            <a:off x="6769484" y="2411962"/>
            <a:ext cx="548640" cy="548640"/>
          </a:xfrm>
          <a:custGeom>
            <a:avLst/>
            <a:gdLst>
              <a:gd name="connsiteX0" fmla="*/ 332349 w 655036"/>
              <a:gd name="connsiteY0" fmla="*/ 44485 h 655036"/>
              <a:gd name="connsiteX1" fmla="*/ 302869 w 655036"/>
              <a:gd name="connsiteY1" fmla="*/ 98879 h 655036"/>
              <a:gd name="connsiteX2" fmla="*/ 328619 w 655036"/>
              <a:gd name="connsiteY2" fmla="*/ 103989 h 655036"/>
              <a:gd name="connsiteX3" fmla="*/ 355393 w 655036"/>
              <a:gd name="connsiteY3" fmla="*/ 76818 h 655036"/>
              <a:gd name="connsiteX4" fmla="*/ 410857 w 655036"/>
              <a:gd name="connsiteY4" fmla="*/ 80410 h 655036"/>
              <a:gd name="connsiteX5" fmla="*/ 422437 w 655036"/>
              <a:gd name="connsiteY5" fmla="*/ 113817 h 655036"/>
              <a:gd name="connsiteX6" fmla="*/ 393666 w 655036"/>
              <a:gd name="connsiteY6" fmla="*/ 143525 h 655036"/>
              <a:gd name="connsiteX7" fmla="*/ 393666 w 655036"/>
              <a:gd name="connsiteY7" fmla="*/ 152905 h 655036"/>
              <a:gd name="connsiteX8" fmla="*/ 401492 w 655036"/>
              <a:gd name="connsiteY8" fmla="*/ 155127 h 655036"/>
              <a:gd name="connsiteX9" fmla="*/ 408237 w 655036"/>
              <a:gd name="connsiteY9" fmla="*/ 143556 h 655036"/>
              <a:gd name="connsiteX10" fmla="*/ 451529 w 655036"/>
              <a:gd name="connsiteY10" fmla="*/ 121887 h 655036"/>
              <a:gd name="connsiteX11" fmla="*/ 450571 w 655036"/>
              <a:gd name="connsiteY11" fmla="*/ 140300 h 655036"/>
              <a:gd name="connsiteX12" fmla="*/ 462401 w 655036"/>
              <a:gd name="connsiteY12" fmla="*/ 163283 h 655036"/>
              <a:gd name="connsiteX13" fmla="*/ 448334 w 655036"/>
              <a:gd name="connsiteY13" fmla="*/ 176856 h 655036"/>
              <a:gd name="connsiteX14" fmla="*/ 457286 w 655036"/>
              <a:gd name="connsiteY14" fmla="*/ 191224 h 655036"/>
              <a:gd name="connsiteX15" fmla="*/ 436183 w 655036"/>
              <a:gd name="connsiteY15" fmla="*/ 192798 h 655036"/>
              <a:gd name="connsiteX16" fmla="*/ 444819 w 655036"/>
              <a:gd name="connsiteY16" fmla="*/ 207141 h 655036"/>
              <a:gd name="connsiteX17" fmla="*/ 399097 w 655036"/>
              <a:gd name="connsiteY17" fmla="*/ 229405 h 655036"/>
              <a:gd name="connsiteX18" fmla="*/ 406133 w 655036"/>
              <a:gd name="connsiteY18" fmla="*/ 258294 h 655036"/>
              <a:gd name="connsiteX19" fmla="*/ 379701 w 655036"/>
              <a:gd name="connsiteY19" fmla="*/ 258294 h 655036"/>
              <a:gd name="connsiteX20" fmla="*/ 373281 w 655036"/>
              <a:gd name="connsiteY20" fmla="*/ 232621 h 655036"/>
              <a:gd name="connsiteX21" fmla="*/ 348790 w 655036"/>
              <a:gd name="connsiteY21" fmla="*/ 232075 h 655036"/>
              <a:gd name="connsiteX22" fmla="*/ 341535 w 655036"/>
              <a:gd name="connsiteY22" fmla="*/ 241990 h 655036"/>
              <a:gd name="connsiteX23" fmla="*/ 326622 w 655036"/>
              <a:gd name="connsiteY23" fmla="*/ 235596 h 655036"/>
              <a:gd name="connsiteX24" fmla="*/ 309579 w 655036"/>
              <a:gd name="connsiteY24" fmla="*/ 251869 h 655036"/>
              <a:gd name="connsiteX25" fmla="*/ 327442 w 655036"/>
              <a:gd name="connsiteY25" fmla="*/ 270562 h 655036"/>
              <a:gd name="connsiteX26" fmla="*/ 326831 w 655036"/>
              <a:gd name="connsiteY26" fmla="*/ 293383 h 655036"/>
              <a:gd name="connsiteX27" fmla="*/ 341586 w 655036"/>
              <a:gd name="connsiteY27" fmla="*/ 304382 h 655036"/>
              <a:gd name="connsiteX28" fmla="*/ 451391 w 655036"/>
              <a:gd name="connsiteY28" fmla="*/ 316829 h 655036"/>
              <a:gd name="connsiteX29" fmla="*/ 490536 w 655036"/>
              <a:gd name="connsiteY29" fmla="*/ 344566 h 655036"/>
              <a:gd name="connsiteX30" fmla="*/ 486108 w 655036"/>
              <a:gd name="connsiteY30" fmla="*/ 411626 h 655036"/>
              <a:gd name="connsiteX31" fmla="*/ 408579 w 655036"/>
              <a:gd name="connsiteY31" fmla="*/ 489130 h 655036"/>
              <a:gd name="connsiteX32" fmla="*/ 396010 w 655036"/>
              <a:gd name="connsiteY32" fmla="*/ 526776 h 655036"/>
              <a:gd name="connsiteX33" fmla="*/ 391429 w 655036"/>
              <a:gd name="connsiteY33" fmla="*/ 572483 h 655036"/>
              <a:gd name="connsiteX34" fmla="*/ 371661 w 655036"/>
              <a:gd name="connsiteY34" fmla="*/ 590040 h 655036"/>
              <a:gd name="connsiteX35" fmla="*/ 332084 w 655036"/>
              <a:gd name="connsiteY35" fmla="*/ 504399 h 655036"/>
              <a:gd name="connsiteX36" fmla="*/ 322908 w 655036"/>
              <a:gd name="connsiteY36" fmla="*/ 456180 h 655036"/>
              <a:gd name="connsiteX37" fmla="*/ 317298 w 655036"/>
              <a:gd name="connsiteY37" fmla="*/ 409200 h 655036"/>
              <a:gd name="connsiteX38" fmla="*/ 269044 w 655036"/>
              <a:gd name="connsiteY38" fmla="*/ 364406 h 655036"/>
              <a:gd name="connsiteX39" fmla="*/ 311561 w 655036"/>
              <a:gd name="connsiteY39" fmla="*/ 313125 h 655036"/>
              <a:gd name="connsiteX40" fmla="*/ 296572 w 655036"/>
              <a:gd name="connsiteY40" fmla="*/ 294096 h 655036"/>
              <a:gd name="connsiteX41" fmla="*/ 244489 w 655036"/>
              <a:gd name="connsiteY41" fmla="*/ 279099 h 655036"/>
              <a:gd name="connsiteX42" fmla="*/ 212719 w 655036"/>
              <a:gd name="connsiteY42" fmla="*/ 243264 h 655036"/>
              <a:gd name="connsiteX43" fmla="*/ 229344 w 655036"/>
              <a:gd name="connsiteY43" fmla="*/ 272254 h 655036"/>
              <a:gd name="connsiteX44" fmla="*/ 208318 w 655036"/>
              <a:gd name="connsiteY44" fmla="*/ 280350 h 655036"/>
              <a:gd name="connsiteX45" fmla="*/ 178889 w 655036"/>
              <a:gd name="connsiteY45" fmla="*/ 226609 h 655036"/>
              <a:gd name="connsiteX46" fmla="*/ 184005 w 655036"/>
              <a:gd name="connsiteY46" fmla="*/ 180449 h 655036"/>
              <a:gd name="connsiteX47" fmla="*/ 176530 w 655036"/>
              <a:gd name="connsiteY47" fmla="*/ 151168 h 655036"/>
              <a:gd name="connsiteX48" fmla="*/ 154393 w 655036"/>
              <a:gd name="connsiteY48" fmla="*/ 129596 h 655036"/>
              <a:gd name="connsiteX49" fmla="*/ 140723 w 655036"/>
              <a:gd name="connsiteY49" fmla="*/ 125612 h 655036"/>
              <a:gd name="connsiteX50" fmla="*/ 126244 w 655036"/>
              <a:gd name="connsiteY50" fmla="*/ 136382 h 655036"/>
              <a:gd name="connsiteX51" fmla="*/ 109563 w 655036"/>
              <a:gd name="connsiteY51" fmla="*/ 140626 h 655036"/>
              <a:gd name="connsiteX52" fmla="*/ 40083 w 655036"/>
              <a:gd name="connsiteY52" fmla="*/ 327203 h 655036"/>
              <a:gd name="connsiteX53" fmla="*/ 40679 w 655036"/>
              <a:gd name="connsiteY53" fmla="*/ 333630 h 655036"/>
              <a:gd name="connsiteX54" fmla="*/ 45448 w 655036"/>
              <a:gd name="connsiteY54" fmla="*/ 380658 h 655036"/>
              <a:gd name="connsiteX55" fmla="*/ 169056 w 655036"/>
              <a:gd name="connsiteY55" fmla="*/ 564044 h 655036"/>
              <a:gd name="connsiteX56" fmla="*/ 204408 w 655036"/>
              <a:gd name="connsiteY56" fmla="*/ 583119 h 655036"/>
              <a:gd name="connsiteX57" fmla="*/ 217681 w 655036"/>
              <a:gd name="connsiteY57" fmla="*/ 590102 h 655036"/>
              <a:gd name="connsiteX58" fmla="*/ 327997 w 655036"/>
              <a:gd name="connsiteY58" fmla="*/ 610552 h 655036"/>
              <a:gd name="connsiteX59" fmla="*/ 531005 w 655036"/>
              <a:gd name="connsiteY59" fmla="*/ 527099 h 655036"/>
              <a:gd name="connsiteX60" fmla="*/ 614954 w 655036"/>
              <a:gd name="connsiteY60" fmla="*/ 324961 h 655036"/>
              <a:gd name="connsiteX61" fmla="*/ 529293 w 655036"/>
              <a:gd name="connsiteY61" fmla="*/ 126488 h 655036"/>
              <a:gd name="connsiteX62" fmla="*/ 332349 w 655036"/>
              <a:gd name="connsiteY62" fmla="*/ 44485 h 655036"/>
              <a:gd name="connsiteX63" fmla="*/ 327518 w 655036"/>
              <a:gd name="connsiteY63" fmla="*/ 0 h 655036"/>
              <a:gd name="connsiteX64" fmla="*/ 655036 w 655036"/>
              <a:gd name="connsiteY64" fmla="*/ 327518 h 655036"/>
              <a:gd name="connsiteX65" fmla="*/ 327518 w 655036"/>
              <a:gd name="connsiteY65" fmla="*/ 655036 h 655036"/>
              <a:gd name="connsiteX66" fmla="*/ 0 w 655036"/>
              <a:gd name="connsiteY66" fmla="*/ 327518 h 655036"/>
              <a:gd name="connsiteX67" fmla="*/ 327518 w 655036"/>
              <a:gd name="connsiteY67"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55036" h="655036">
                <a:moveTo>
                  <a:pt x="332349" y="44485"/>
                </a:moveTo>
                <a:lnTo>
                  <a:pt x="302869" y="98879"/>
                </a:lnTo>
                <a:lnTo>
                  <a:pt x="328619" y="103989"/>
                </a:lnTo>
                <a:lnTo>
                  <a:pt x="355393" y="76818"/>
                </a:lnTo>
                <a:lnTo>
                  <a:pt x="410857" y="80410"/>
                </a:lnTo>
                <a:lnTo>
                  <a:pt x="422437" y="113817"/>
                </a:lnTo>
                <a:lnTo>
                  <a:pt x="393666" y="143525"/>
                </a:lnTo>
                <a:lnTo>
                  <a:pt x="393666" y="152905"/>
                </a:lnTo>
                <a:lnTo>
                  <a:pt x="401492" y="155127"/>
                </a:lnTo>
                <a:lnTo>
                  <a:pt x="408237" y="143556"/>
                </a:lnTo>
                <a:lnTo>
                  <a:pt x="451529" y="121887"/>
                </a:lnTo>
                <a:lnTo>
                  <a:pt x="450571" y="140300"/>
                </a:lnTo>
                <a:lnTo>
                  <a:pt x="462401" y="163283"/>
                </a:lnTo>
                <a:lnTo>
                  <a:pt x="448334" y="176856"/>
                </a:lnTo>
                <a:lnTo>
                  <a:pt x="457286" y="191224"/>
                </a:lnTo>
                <a:lnTo>
                  <a:pt x="436183" y="192798"/>
                </a:lnTo>
                <a:lnTo>
                  <a:pt x="444819" y="207141"/>
                </a:lnTo>
                <a:lnTo>
                  <a:pt x="399097" y="229405"/>
                </a:lnTo>
                <a:lnTo>
                  <a:pt x="406133" y="258294"/>
                </a:lnTo>
                <a:lnTo>
                  <a:pt x="379701" y="258294"/>
                </a:lnTo>
                <a:lnTo>
                  <a:pt x="373281" y="232621"/>
                </a:lnTo>
                <a:lnTo>
                  <a:pt x="348790" y="232075"/>
                </a:lnTo>
                <a:lnTo>
                  <a:pt x="341535" y="241990"/>
                </a:lnTo>
                <a:lnTo>
                  <a:pt x="326622" y="235596"/>
                </a:lnTo>
                <a:lnTo>
                  <a:pt x="309579" y="251869"/>
                </a:lnTo>
                <a:lnTo>
                  <a:pt x="327442" y="270562"/>
                </a:lnTo>
                <a:lnTo>
                  <a:pt x="326831" y="293383"/>
                </a:lnTo>
                <a:lnTo>
                  <a:pt x="341586" y="304382"/>
                </a:lnTo>
                <a:lnTo>
                  <a:pt x="451391" y="316829"/>
                </a:lnTo>
                <a:lnTo>
                  <a:pt x="490536" y="344566"/>
                </a:lnTo>
                <a:lnTo>
                  <a:pt x="486108" y="411626"/>
                </a:lnTo>
                <a:lnTo>
                  <a:pt x="408579" y="489130"/>
                </a:lnTo>
                <a:cubicBezTo>
                  <a:pt x="404635" y="493073"/>
                  <a:pt x="400446" y="505622"/>
                  <a:pt x="396010" y="526776"/>
                </a:cubicBezTo>
                <a:cubicBezTo>
                  <a:pt x="391676" y="547047"/>
                  <a:pt x="390149" y="562283"/>
                  <a:pt x="391429" y="572483"/>
                </a:cubicBezTo>
                <a:lnTo>
                  <a:pt x="371661" y="590040"/>
                </a:lnTo>
                <a:cubicBezTo>
                  <a:pt x="359702" y="569959"/>
                  <a:pt x="346509" y="541412"/>
                  <a:pt x="332084" y="504399"/>
                </a:cubicBezTo>
                <a:cubicBezTo>
                  <a:pt x="328432" y="490928"/>
                  <a:pt x="325374" y="474856"/>
                  <a:pt x="322908" y="456180"/>
                </a:cubicBezTo>
                <a:cubicBezTo>
                  <a:pt x="320887" y="439343"/>
                  <a:pt x="319017" y="423684"/>
                  <a:pt x="317298" y="409200"/>
                </a:cubicBezTo>
                <a:lnTo>
                  <a:pt x="269044" y="364406"/>
                </a:lnTo>
                <a:lnTo>
                  <a:pt x="311561" y="313125"/>
                </a:lnTo>
                <a:lnTo>
                  <a:pt x="296572" y="294096"/>
                </a:lnTo>
                <a:cubicBezTo>
                  <a:pt x="270483" y="288757"/>
                  <a:pt x="253122" y="283757"/>
                  <a:pt x="244489" y="279099"/>
                </a:cubicBezTo>
                <a:cubicBezTo>
                  <a:pt x="235856" y="274440"/>
                  <a:pt x="225267" y="262495"/>
                  <a:pt x="212719" y="243264"/>
                </a:cubicBezTo>
                <a:lnTo>
                  <a:pt x="229344" y="272254"/>
                </a:lnTo>
                <a:lnTo>
                  <a:pt x="208318" y="280350"/>
                </a:lnTo>
                <a:lnTo>
                  <a:pt x="178889" y="226609"/>
                </a:lnTo>
                <a:lnTo>
                  <a:pt x="184005" y="180449"/>
                </a:lnTo>
                <a:lnTo>
                  <a:pt x="176530" y="151168"/>
                </a:lnTo>
                <a:lnTo>
                  <a:pt x="154393" y="129596"/>
                </a:lnTo>
                <a:lnTo>
                  <a:pt x="140723" y="125612"/>
                </a:lnTo>
                <a:lnTo>
                  <a:pt x="126244" y="136382"/>
                </a:lnTo>
                <a:lnTo>
                  <a:pt x="109563" y="140626"/>
                </a:lnTo>
                <a:cubicBezTo>
                  <a:pt x="63243" y="194089"/>
                  <a:pt x="40083" y="256281"/>
                  <a:pt x="40083" y="327203"/>
                </a:cubicBezTo>
                <a:lnTo>
                  <a:pt x="40679" y="333630"/>
                </a:lnTo>
                <a:lnTo>
                  <a:pt x="45448" y="380658"/>
                </a:lnTo>
                <a:cubicBezTo>
                  <a:pt x="61108" y="456735"/>
                  <a:pt x="106513" y="522040"/>
                  <a:pt x="169056" y="564044"/>
                </a:cubicBezTo>
                <a:lnTo>
                  <a:pt x="204408" y="583119"/>
                </a:lnTo>
                <a:lnTo>
                  <a:pt x="217681" y="590102"/>
                </a:lnTo>
                <a:cubicBezTo>
                  <a:pt x="251530" y="603736"/>
                  <a:pt x="288303" y="610552"/>
                  <a:pt x="327997" y="610552"/>
                </a:cubicBezTo>
                <a:cubicBezTo>
                  <a:pt x="407370" y="610552"/>
                  <a:pt x="475039" y="582734"/>
                  <a:pt x="531005" y="527099"/>
                </a:cubicBezTo>
                <a:cubicBezTo>
                  <a:pt x="586971" y="471464"/>
                  <a:pt x="614954" y="404085"/>
                  <a:pt x="614954" y="324961"/>
                </a:cubicBezTo>
                <a:cubicBezTo>
                  <a:pt x="614954" y="247861"/>
                  <a:pt x="586400" y="181703"/>
                  <a:pt x="529293" y="126488"/>
                </a:cubicBezTo>
                <a:cubicBezTo>
                  <a:pt x="472522" y="71819"/>
                  <a:pt x="406874" y="44485"/>
                  <a:pt x="332349" y="44485"/>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6" name="Freeform 95"/>
          <p:cNvSpPr/>
          <p:nvPr/>
        </p:nvSpPr>
        <p:spPr>
          <a:xfrm>
            <a:off x="1500332" y="4002263"/>
            <a:ext cx="548640" cy="548640"/>
          </a:xfrm>
          <a:custGeom>
            <a:avLst/>
            <a:gdLst>
              <a:gd name="connsiteX0" fmla="*/ 235392 w 655036"/>
              <a:gd name="connsiteY0" fmla="*/ 392096 h 655036"/>
              <a:gd name="connsiteX1" fmla="*/ 278504 w 655036"/>
              <a:gd name="connsiteY1" fmla="*/ 435208 h 655036"/>
              <a:gd name="connsiteX2" fmla="*/ 235392 w 655036"/>
              <a:gd name="connsiteY2" fmla="*/ 478320 h 655036"/>
              <a:gd name="connsiteX3" fmla="*/ 192280 w 655036"/>
              <a:gd name="connsiteY3" fmla="*/ 435208 h 655036"/>
              <a:gd name="connsiteX4" fmla="*/ 235392 w 655036"/>
              <a:gd name="connsiteY4" fmla="*/ 392096 h 655036"/>
              <a:gd name="connsiteX5" fmla="*/ 359165 w 655036"/>
              <a:gd name="connsiteY5" fmla="*/ 348984 h 655036"/>
              <a:gd name="connsiteX6" fmla="*/ 402277 w 655036"/>
              <a:gd name="connsiteY6" fmla="*/ 392096 h 655036"/>
              <a:gd name="connsiteX7" fmla="*/ 359165 w 655036"/>
              <a:gd name="connsiteY7" fmla="*/ 435208 h 655036"/>
              <a:gd name="connsiteX8" fmla="*/ 316053 w 655036"/>
              <a:gd name="connsiteY8" fmla="*/ 392096 h 655036"/>
              <a:gd name="connsiteX9" fmla="*/ 359165 w 655036"/>
              <a:gd name="connsiteY9" fmla="*/ 348984 h 655036"/>
              <a:gd name="connsiteX10" fmla="*/ 344465 w 655036"/>
              <a:gd name="connsiteY10" fmla="*/ 240957 h 655036"/>
              <a:gd name="connsiteX11" fmla="*/ 379138 w 655036"/>
              <a:gd name="connsiteY11" fmla="*/ 275630 h 655036"/>
              <a:gd name="connsiteX12" fmla="*/ 344465 w 655036"/>
              <a:gd name="connsiteY12" fmla="*/ 310303 h 655036"/>
              <a:gd name="connsiteX13" fmla="*/ 309792 w 655036"/>
              <a:gd name="connsiteY13" fmla="*/ 275630 h 655036"/>
              <a:gd name="connsiteX14" fmla="*/ 344465 w 655036"/>
              <a:gd name="connsiteY14" fmla="*/ 240957 h 655036"/>
              <a:gd name="connsiteX15" fmla="*/ 276608 w 655036"/>
              <a:gd name="connsiteY15" fmla="*/ 105497 h 655036"/>
              <a:gd name="connsiteX16" fmla="*/ 276608 w 655036"/>
              <a:gd name="connsiteY16" fmla="*/ 185581 h 655036"/>
              <a:gd name="connsiteX17" fmla="*/ 276608 w 655036"/>
              <a:gd name="connsiteY17" fmla="*/ 216819 h 655036"/>
              <a:gd name="connsiteX18" fmla="*/ 276608 w 655036"/>
              <a:gd name="connsiteY18" fmla="*/ 228148 h 655036"/>
              <a:gd name="connsiteX19" fmla="*/ 276608 w 655036"/>
              <a:gd name="connsiteY19" fmla="*/ 243081 h 655036"/>
              <a:gd name="connsiteX20" fmla="*/ 113506 w 655036"/>
              <a:gd name="connsiteY20" fmla="*/ 455737 h 655036"/>
              <a:gd name="connsiteX21" fmla="*/ 114202 w 655036"/>
              <a:gd name="connsiteY21" fmla="*/ 456038 h 655036"/>
              <a:gd name="connsiteX22" fmla="*/ 109080 w 655036"/>
              <a:gd name="connsiteY22" fmla="*/ 461783 h 655036"/>
              <a:gd name="connsiteX23" fmla="*/ 105141 w 655036"/>
              <a:gd name="connsiteY23" fmla="*/ 476539 h 655036"/>
              <a:gd name="connsiteX24" fmla="*/ 135757 w 655036"/>
              <a:gd name="connsiteY24" fmla="*/ 511468 h 655036"/>
              <a:gd name="connsiteX25" fmla="*/ 152621 w 655036"/>
              <a:gd name="connsiteY25" fmla="*/ 514042 h 655036"/>
              <a:gd name="connsiteX26" fmla="*/ 157918 w 655036"/>
              <a:gd name="connsiteY26" fmla="*/ 514042 h 655036"/>
              <a:gd name="connsiteX27" fmla="*/ 158315 w 655036"/>
              <a:gd name="connsiteY27" fmla="*/ 513982 h 655036"/>
              <a:gd name="connsiteX28" fmla="*/ 158315 w 655036"/>
              <a:gd name="connsiteY28" fmla="*/ 514042 h 655036"/>
              <a:gd name="connsiteX29" fmla="*/ 502415 w 655036"/>
              <a:gd name="connsiteY29" fmla="*/ 514042 h 655036"/>
              <a:gd name="connsiteX30" fmla="*/ 519278 w 655036"/>
              <a:gd name="connsiteY30" fmla="*/ 511468 h 655036"/>
              <a:gd name="connsiteX31" fmla="*/ 549894 w 655036"/>
              <a:gd name="connsiteY31" fmla="*/ 476539 h 655036"/>
              <a:gd name="connsiteX32" fmla="*/ 545955 w 655036"/>
              <a:gd name="connsiteY32" fmla="*/ 461783 h 655036"/>
              <a:gd name="connsiteX33" fmla="*/ 543802 w 655036"/>
              <a:gd name="connsiteY33" fmla="*/ 459368 h 655036"/>
              <a:gd name="connsiteX34" fmla="*/ 544279 w 655036"/>
              <a:gd name="connsiteY34" fmla="*/ 459162 h 655036"/>
              <a:gd name="connsiteX35" fmla="*/ 378428 w 655036"/>
              <a:gd name="connsiteY35" fmla="*/ 242921 h 655036"/>
              <a:gd name="connsiteX36" fmla="*/ 378428 w 655036"/>
              <a:gd name="connsiteY36" fmla="*/ 228148 h 655036"/>
              <a:gd name="connsiteX37" fmla="*/ 378428 w 655036"/>
              <a:gd name="connsiteY37" fmla="*/ 216819 h 655036"/>
              <a:gd name="connsiteX38" fmla="*/ 378428 w 655036"/>
              <a:gd name="connsiteY38" fmla="*/ 185581 h 655036"/>
              <a:gd name="connsiteX39" fmla="*/ 378428 w 655036"/>
              <a:gd name="connsiteY39" fmla="*/ 105497 h 655036"/>
              <a:gd name="connsiteX40" fmla="*/ 368739 w 655036"/>
              <a:gd name="connsiteY40" fmla="*/ 110436 h 655036"/>
              <a:gd name="connsiteX41" fmla="*/ 327518 w 655036"/>
              <a:gd name="connsiteY41" fmla="*/ 116730 h 655036"/>
              <a:gd name="connsiteX42" fmla="*/ 286296 w 655036"/>
              <a:gd name="connsiteY42" fmla="*/ 110436 h 655036"/>
              <a:gd name="connsiteX43" fmla="*/ 327518 w 655036"/>
              <a:gd name="connsiteY43" fmla="*/ 69083 h 655036"/>
              <a:gd name="connsiteX44" fmla="*/ 276155 w 655036"/>
              <a:gd name="connsiteY44" fmla="*/ 88660 h 655036"/>
              <a:gd name="connsiteX45" fmla="*/ 327518 w 655036"/>
              <a:gd name="connsiteY45" fmla="*/ 108238 h 655036"/>
              <a:gd name="connsiteX46" fmla="*/ 378880 w 655036"/>
              <a:gd name="connsiteY46" fmla="*/ 88660 h 655036"/>
              <a:gd name="connsiteX47" fmla="*/ 327518 w 655036"/>
              <a:gd name="connsiteY47" fmla="*/ 69083 h 655036"/>
              <a:gd name="connsiteX48" fmla="*/ 327518 w 655036"/>
              <a:gd name="connsiteY48" fmla="*/ 0 h 655036"/>
              <a:gd name="connsiteX49" fmla="*/ 655036 w 655036"/>
              <a:gd name="connsiteY49" fmla="*/ 327518 h 655036"/>
              <a:gd name="connsiteX50" fmla="*/ 327518 w 655036"/>
              <a:gd name="connsiteY50" fmla="*/ 655036 h 655036"/>
              <a:gd name="connsiteX51" fmla="*/ 0 w 655036"/>
              <a:gd name="connsiteY51" fmla="*/ 327518 h 655036"/>
              <a:gd name="connsiteX52" fmla="*/ 327518 w 655036"/>
              <a:gd name="connsiteY52"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55036" h="655036">
                <a:moveTo>
                  <a:pt x="235392" y="392096"/>
                </a:moveTo>
                <a:cubicBezTo>
                  <a:pt x="259202" y="392096"/>
                  <a:pt x="278504" y="411398"/>
                  <a:pt x="278504" y="435208"/>
                </a:cubicBezTo>
                <a:cubicBezTo>
                  <a:pt x="278504" y="459018"/>
                  <a:pt x="259202" y="478320"/>
                  <a:pt x="235392" y="478320"/>
                </a:cubicBezTo>
                <a:cubicBezTo>
                  <a:pt x="211582" y="478320"/>
                  <a:pt x="192280" y="459018"/>
                  <a:pt x="192280" y="435208"/>
                </a:cubicBezTo>
                <a:cubicBezTo>
                  <a:pt x="192280" y="411398"/>
                  <a:pt x="211582" y="392096"/>
                  <a:pt x="235392" y="392096"/>
                </a:cubicBezTo>
                <a:close/>
                <a:moveTo>
                  <a:pt x="359165" y="348984"/>
                </a:moveTo>
                <a:cubicBezTo>
                  <a:pt x="382975" y="348984"/>
                  <a:pt x="402277" y="368286"/>
                  <a:pt x="402277" y="392096"/>
                </a:cubicBezTo>
                <a:cubicBezTo>
                  <a:pt x="402277" y="415906"/>
                  <a:pt x="382975" y="435208"/>
                  <a:pt x="359165" y="435208"/>
                </a:cubicBezTo>
                <a:cubicBezTo>
                  <a:pt x="335355" y="435208"/>
                  <a:pt x="316053" y="415906"/>
                  <a:pt x="316053" y="392096"/>
                </a:cubicBezTo>
                <a:cubicBezTo>
                  <a:pt x="316053" y="368286"/>
                  <a:pt x="335355" y="348984"/>
                  <a:pt x="359165" y="348984"/>
                </a:cubicBezTo>
                <a:close/>
                <a:moveTo>
                  <a:pt x="344465" y="240957"/>
                </a:moveTo>
                <a:cubicBezTo>
                  <a:pt x="363614" y="240957"/>
                  <a:pt x="379138" y="256481"/>
                  <a:pt x="379138" y="275630"/>
                </a:cubicBezTo>
                <a:cubicBezTo>
                  <a:pt x="379138" y="294779"/>
                  <a:pt x="363614" y="310303"/>
                  <a:pt x="344465" y="310303"/>
                </a:cubicBezTo>
                <a:cubicBezTo>
                  <a:pt x="325316" y="310303"/>
                  <a:pt x="309792" y="294779"/>
                  <a:pt x="309792" y="275630"/>
                </a:cubicBezTo>
                <a:cubicBezTo>
                  <a:pt x="309792" y="256481"/>
                  <a:pt x="325316" y="240957"/>
                  <a:pt x="344465" y="240957"/>
                </a:cubicBezTo>
                <a:close/>
                <a:moveTo>
                  <a:pt x="276608" y="105497"/>
                </a:moveTo>
                <a:lnTo>
                  <a:pt x="276608" y="185581"/>
                </a:lnTo>
                <a:lnTo>
                  <a:pt x="276608" y="216819"/>
                </a:lnTo>
                <a:lnTo>
                  <a:pt x="276608" y="228148"/>
                </a:lnTo>
                <a:lnTo>
                  <a:pt x="276608" y="243081"/>
                </a:lnTo>
                <a:lnTo>
                  <a:pt x="113506" y="455737"/>
                </a:lnTo>
                <a:lnTo>
                  <a:pt x="114202" y="456038"/>
                </a:lnTo>
                <a:lnTo>
                  <a:pt x="109080" y="461783"/>
                </a:lnTo>
                <a:cubicBezTo>
                  <a:pt x="106543" y="466318"/>
                  <a:pt x="105141" y="471305"/>
                  <a:pt x="105141" y="476539"/>
                </a:cubicBezTo>
                <a:cubicBezTo>
                  <a:pt x="105141" y="492241"/>
                  <a:pt x="117765" y="505713"/>
                  <a:pt x="135757" y="511468"/>
                </a:cubicBezTo>
                <a:lnTo>
                  <a:pt x="152621" y="514042"/>
                </a:lnTo>
                <a:lnTo>
                  <a:pt x="157918" y="514042"/>
                </a:lnTo>
                <a:lnTo>
                  <a:pt x="158315" y="513982"/>
                </a:lnTo>
                <a:lnTo>
                  <a:pt x="158315" y="514042"/>
                </a:lnTo>
                <a:lnTo>
                  <a:pt x="502415" y="514042"/>
                </a:lnTo>
                <a:lnTo>
                  <a:pt x="519278" y="511468"/>
                </a:lnTo>
                <a:cubicBezTo>
                  <a:pt x="537270" y="505713"/>
                  <a:pt x="549894" y="492241"/>
                  <a:pt x="549894" y="476539"/>
                </a:cubicBezTo>
                <a:cubicBezTo>
                  <a:pt x="549894" y="471305"/>
                  <a:pt x="548492" y="466318"/>
                  <a:pt x="545955" y="461783"/>
                </a:cubicBezTo>
                <a:lnTo>
                  <a:pt x="543802" y="459368"/>
                </a:lnTo>
                <a:lnTo>
                  <a:pt x="544279" y="459162"/>
                </a:lnTo>
                <a:lnTo>
                  <a:pt x="378428" y="242921"/>
                </a:lnTo>
                <a:lnTo>
                  <a:pt x="378428" y="228148"/>
                </a:lnTo>
                <a:lnTo>
                  <a:pt x="378428" y="216819"/>
                </a:lnTo>
                <a:lnTo>
                  <a:pt x="378428" y="185581"/>
                </a:lnTo>
                <a:lnTo>
                  <a:pt x="378428" y="105497"/>
                </a:lnTo>
                <a:lnTo>
                  <a:pt x="368739" y="110436"/>
                </a:lnTo>
                <a:cubicBezTo>
                  <a:pt x="356070" y="114489"/>
                  <a:pt x="342140" y="116730"/>
                  <a:pt x="327518" y="116730"/>
                </a:cubicBezTo>
                <a:cubicBezTo>
                  <a:pt x="312896" y="116730"/>
                  <a:pt x="298966" y="114489"/>
                  <a:pt x="286296" y="110436"/>
                </a:cubicBezTo>
                <a:close/>
                <a:moveTo>
                  <a:pt x="327518" y="69083"/>
                </a:moveTo>
                <a:cubicBezTo>
                  <a:pt x="299151" y="69083"/>
                  <a:pt x="276155" y="77848"/>
                  <a:pt x="276155" y="88660"/>
                </a:cubicBezTo>
                <a:cubicBezTo>
                  <a:pt x="276155" y="99473"/>
                  <a:pt x="299151" y="108238"/>
                  <a:pt x="327518" y="108238"/>
                </a:cubicBezTo>
                <a:cubicBezTo>
                  <a:pt x="355884" y="108238"/>
                  <a:pt x="378880" y="99473"/>
                  <a:pt x="378880" y="88660"/>
                </a:cubicBezTo>
                <a:cubicBezTo>
                  <a:pt x="378880" y="77848"/>
                  <a:pt x="355884" y="69083"/>
                  <a:pt x="327518" y="69083"/>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7" name="Freeform 96"/>
          <p:cNvSpPr/>
          <p:nvPr/>
        </p:nvSpPr>
        <p:spPr>
          <a:xfrm>
            <a:off x="8480487" y="4050788"/>
            <a:ext cx="548640" cy="548640"/>
          </a:xfrm>
          <a:custGeom>
            <a:avLst/>
            <a:gdLst>
              <a:gd name="connsiteX0" fmla="*/ 869360 w 1777294"/>
              <a:gd name="connsiteY0" fmla="*/ 1510571 h 1777294"/>
              <a:gd name="connsiteX1" fmla="*/ 858692 w 1777294"/>
              <a:gd name="connsiteY1" fmla="*/ 1521239 h 1777294"/>
              <a:gd name="connsiteX2" fmla="*/ 858692 w 1777294"/>
              <a:gd name="connsiteY2" fmla="*/ 1682783 h 1777294"/>
              <a:gd name="connsiteX3" fmla="*/ 869360 w 1777294"/>
              <a:gd name="connsiteY3" fmla="*/ 1693451 h 1777294"/>
              <a:gd name="connsiteX4" fmla="*/ 912032 w 1777294"/>
              <a:gd name="connsiteY4" fmla="*/ 1693451 h 1777294"/>
              <a:gd name="connsiteX5" fmla="*/ 922700 w 1777294"/>
              <a:gd name="connsiteY5" fmla="*/ 1682783 h 1777294"/>
              <a:gd name="connsiteX6" fmla="*/ 922700 w 1777294"/>
              <a:gd name="connsiteY6" fmla="*/ 1521239 h 1777294"/>
              <a:gd name="connsiteX7" fmla="*/ 912032 w 1777294"/>
              <a:gd name="connsiteY7" fmla="*/ 1510571 h 1777294"/>
              <a:gd name="connsiteX8" fmla="*/ 519176 w 1777294"/>
              <a:gd name="connsiteY8" fmla="*/ 1496631 h 1777294"/>
              <a:gd name="connsiteX9" fmla="*/ 517093 w 1777294"/>
              <a:gd name="connsiteY9" fmla="*/ 1497189 h 1777294"/>
              <a:gd name="connsiteX10" fmla="*/ 470992 w 1777294"/>
              <a:gd name="connsiteY10" fmla="*/ 1577038 h 1777294"/>
              <a:gd name="connsiteX11" fmla="*/ 471551 w 1777294"/>
              <a:gd name="connsiteY11" fmla="*/ 1579120 h 1777294"/>
              <a:gd name="connsiteX12" fmla="*/ 476829 w 1777294"/>
              <a:gd name="connsiteY12" fmla="*/ 1582168 h 1777294"/>
              <a:gd name="connsiteX13" fmla="*/ 478911 w 1777294"/>
              <a:gd name="connsiteY13" fmla="*/ 1581610 h 1777294"/>
              <a:gd name="connsiteX14" fmla="*/ 525013 w 1777294"/>
              <a:gd name="connsiteY14" fmla="*/ 1501761 h 1777294"/>
              <a:gd name="connsiteX15" fmla="*/ 524454 w 1777294"/>
              <a:gd name="connsiteY15" fmla="*/ 1499679 h 1777294"/>
              <a:gd name="connsiteX16" fmla="*/ 1278103 w 1777294"/>
              <a:gd name="connsiteY16" fmla="*/ 1478346 h 1777294"/>
              <a:gd name="connsiteX17" fmla="*/ 1272824 w 1777294"/>
              <a:gd name="connsiteY17" fmla="*/ 1481394 h 1777294"/>
              <a:gd name="connsiteX18" fmla="*/ 1272266 w 1777294"/>
              <a:gd name="connsiteY18" fmla="*/ 1483476 h 1777294"/>
              <a:gd name="connsiteX19" fmla="*/ 1318367 w 1777294"/>
              <a:gd name="connsiteY19" fmla="*/ 1563325 h 1777294"/>
              <a:gd name="connsiteX20" fmla="*/ 1320449 w 1777294"/>
              <a:gd name="connsiteY20" fmla="*/ 1563883 h 1777294"/>
              <a:gd name="connsiteX21" fmla="*/ 1325728 w 1777294"/>
              <a:gd name="connsiteY21" fmla="*/ 1560835 h 1777294"/>
              <a:gd name="connsiteX22" fmla="*/ 1326286 w 1777294"/>
              <a:gd name="connsiteY22" fmla="*/ 1558753 h 1777294"/>
              <a:gd name="connsiteX23" fmla="*/ 1280185 w 1777294"/>
              <a:gd name="connsiteY23" fmla="*/ 1478904 h 1777294"/>
              <a:gd name="connsiteX24" fmla="*/ 1278103 w 1777294"/>
              <a:gd name="connsiteY24" fmla="*/ 1478346 h 1777294"/>
              <a:gd name="connsiteX25" fmla="*/ 272460 w 1777294"/>
              <a:gd name="connsiteY25" fmla="*/ 1260816 h 1777294"/>
              <a:gd name="connsiteX26" fmla="*/ 192610 w 1777294"/>
              <a:gd name="connsiteY26" fmla="*/ 1306917 h 1777294"/>
              <a:gd name="connsiteX27" fmla="*/ 192053 w 1777294"/>
              <a:gd name="connsiteY27" fmla="*/ 1308999 h 1777294"/>
              <a:gd name="connsiteX28" fmla="*/ 195100 w 1777294"/>
              <a:gd name="connsiteY28" fmla="*/ 1314278 h 1777294"/>
              <a:gd name="connsiteX29" fmla="*/ 197183 w 1777294"/>
              <a:gd name="connsiteY29" fmla="*/ 1314836 h 1777294"/>
              <a:gd name="connsiteX30" fmla="*/ 277032 w 1777294"/>
              <a:gd name="connsiteY30" fmla="*/ 1268735 h 1777294"/>
              <a:gd name="connsiteX31" fmla="*/ 277589 w 1777294"/>
              <a:gd name="connsiteY31" fmla="*/ 1266653 h 1777294"/>
              <a:gd name="connsiteX32" fmla="*/ 274542 w 1777294"/>
              <a:gd name="connsiteY32" fmla="*/ 1261374 h 1777294"/>
              <a:gd name="connsiteX33" fmla="*/ 272460 w 1777294"/>
              <a:gd name="connsiteY33" fmla="*/ 1260816 h 1777294"/>
              <a:gd name="connsiteX34" fmla="*/ 1528233 w 1777294"/>
              <a:gd name="connsiteY34" fmla="*/ 1202826 h 1777294"/>
              <a:gd name="connsiteX35" fmla="*/ 1526151 w 1777294"/>
              <a:gd name="connsiteY35" fmla="*/ 1203384 h 1777294"/>
              <a:gd name="connsiteX36" fmla="*/ 1523103 w 1777294"/>
              <a:gd name="connsiteY36" fmla="*/ 1208663 h 1777294"/>
              <a:gd name="connsiteX37" fmla="*/ 1523661 w 1777294"/>
              <a:gd name="connsiteY37" fmla="*/ 1210745 h 1777294"/>
              <a:gd name="connsiteX38" fmla="*/ 1603511 w 1777294"/>
              <a:gd name="connsiteY38" fmla="*/ 1256846 h 1777294"/>
              <a:gd name="connsiteX39" fmla="*/ 1605592 w 1777294"/>
              <a:gd name="connsiteY39" fmla="*/ 1256288 h 1777294"/>
              <a:gd name="connsiteX40" fmla="*/ 1608640 w 1777294"/>
              <a:gd name="connsiteY40" fmla="*/ 1251009 h 1777294"/>
              <a:gd name="connsiteX41" fmla="*/ 1608083 w 1777294"/>
              <a:gd name="connsiteY41" fmla="*/ 1248927 h 1777294"/>
              <a:gd name="connsiteX42" fmla="*/ 109841 w 1777294"/>
              <a:gd name="connsiteY42" fmla="*/ 855606 h 1777294"/>
              <a:gd name="connsiteX43" fmla="*/ 99173 w 1777294"/>
              <a:gd name="connsiteY43" fmla="*/ 866274 h 1777294"/>
              <a:gd name="connsiteX44" fmla="*/ 99173 w 1777294"/>
              <a:gd name="connsiteY44" fmla="*/ 908946 h 1777294"/>
              <a:gd name="connsiteX45" fmla="*/ 109841 w 1777294"/>
              <a:gd name="connsiteY45" fmla="*/ 919613 h 1777294"/>
              <a:gd name="connsiteX46" fmla="*/ 271385 w 1777294"/>
              <a:gd name="connsiteY46" fmla="*/ 919613 h 1777294"/>
              <a:gd name="connsiteX47" fmla="*/ 282053 w 1777294"/>
              <a:gd name="connsiteY47" fmla="*/ 908946 h 1777294"/>
              <a:gd name="connsiteX48" fmla="*/ 282053 w 1777294"/>
              <a:gd name="connsiteY48" fmla="*/ 866274 h 1777294"/>
              <a:gd name="connsiteX49" fmla="*/ 271385 w 1777294"/>
              <a:gd name="connsiteY49" fmla="*/ 855606 h 1777294"/>
              <a:gd name="connsiteX50" fmla="*/ 1528632 w 1777294"/>
              <a:gd name="connsiteY50" fmla="*/ 855605 h 1777294"/>
              <a:gd name="connsiteX51" fmla="*/ 1517964 w 1777294"/>
              <a:gd name="connsiteY51" fmla="*/ 866273 h 1777294"/>
              <a:gd name="connsiteX52" fmla="*/ 1517964 w 1777294"/>
              <a:gd name="connsiteY52" fmla="*/ 908945 h 1777294"/>
              <a:gd name="connsiteX53" fmla="*/ 1528632 w 1777294"/>
              <a:gd name="connsiteY53" fmla="*/ 919613 h 1777294"/>
              <a:gd name="connsiteX54" fmla="*/ 1690176 w 1777294"/>
              <a:gd name="connsiteY54" fmla="*/ 919613 h 1777294"/>
              <a:gd name="connsiteX55" fmla="*/ 1700844 w 1777294"/>
              <a:gd name="connsiteY55" fmla="*/ 908945 h 1777294"/>
              <a:gd name="connsiteX56" fmla="*/ 1700844 w 1777294"/>
              <a:gd name="connsiteY56" fmla="*/ 866273 h 1777294"/>
              <a:gd name="connsiteX57" fmla="*/ 1690176 w 1777294"/>
              <a:gd name="connsiteY57" fmla="*/ 855605 h 1777294"/>
              <a:gd name="connsiteX58" fmla="*/ 1603513 w 1777294"/>
              <a:gd name="connsiteY58" fmla="*/ 544570 h 1777294"/>
              <a:gd name="connsiteX59" fmla="*/ 1523663 w 1777294"/>
              <a:gd name="connsiteY59" fmla="*/ 590670 h 1777294"/>
              <a:gd name="connsiteX60" fmla="*/ 1523106 w 1777294"/>
              <a:gd name="connsiteY60" fmla="*/ 592753 h 1777294"/>
              <a:gd name="connsiteX61" fmla="*/ 1526153 w 1777294"/>
              <a:gd name="connsiteY61" fmla="*/ 598032 h 1777294"/>
              <a:gd name="connsiteX62" fmla="*/ 1528235 w 1777294"/>
              <a:gd name="connsiteY62" fmla="*/ 598589 h 1777294"/>
              <a:gd name="connsiteX63" fmla="*/ 1608085 w 1777294"/>
              <a:gd name="connsiteY63" fmla="*/ 552489 h 1777294"/>
              <a:gd name="connsiteX64" fmla="*/ 1608642 w 1777294"/>
              <a:gd name="connsiteY64" fmla="*/ 550406 h 1777294"/>
              <a:gd name="connsiteX65" fmla="*/ 1605595 w 1777294"/>
              <a:gd name="connsiteY65" fmla="*/ 545128 h 1777294"/>
              <a:gd name="connsiteX66" fmla="*/ 1603513 w 1777294"/>
              <a:gd name="connsiteY66" fmla="*/ 544570 h 1777294"/>
              <a:gd name="connsiteX67" fmla="*/ 876135 w 1777294"/>
              <a:gd name="connsiteY67" fmla="*/ 497030 h 1777294"/>
              <a:gd name="connsiteX68" fmla="*/ 868345 w 1777294"/>
              <a:gd name="connsiteY68" fmla="*/ 504820 h 1777294"/>
              <a:gd name="connsiteX69" fmla="*/ 868345 w 1777294"/>
              <a:gd name="connsiteY69" fmla="*/ 770210 h 1777294"/>
              <a:gd name="connsiteX70" fmla="*/ 840443 w 1777294"/>
              <a:gd name="connsiteY70" fmla="*/ 775843 h 1777294"/>
              <a:gd name="connsiteX71" fmla="*/ 804112 w 1777294"/>
              <a:gd name="connsiteY71" fmla="*/ 800338 h 1777294"/>
              <a:gd name="connsiteX72" fmla="*/ 796523 w 1777294"/>
              <a:gd name="connsiteY72" fmla="*/ 811593 h 1777294"/>
              <a:gd name="connsiteX73" fmla="*/ 310601 w 1777294"/>
              <a:gd name="connsiteY73" fmla="*/ 531045 h 1777294"/>
              <a:gd name="connsiteX74" fmla="*/ 300191 w 1777294"/>
              <a:gd name="connsiteY74" fmla="*/ 533834 h 1777294"/>
              <a:gd name="connsiteX75" fmla="*/ 284952 w 1777294"/>
              <a:gd name="connsiteY75" fmla="*/ 560230 h 1777294"/>
              <a:gd name="connsiteX76" fmla="*/ 287741 w 1777294"/>
              <a:gd name="connsiteY76" fmla="*/ 570639 h 1777294"/>
              <a:gd name="connsiteX77" fmla="*/ 776370 w 1777294"/>
              <a:gd name="connsiteY77" fmla="*/ 852749 h 1777294"/>
              <a:gd name="connsiteX78" fmla="*/ 770634 w 1777294"/>
              <a:gd name="connsiteY78" fmla="*/ 881160 h 1777294"/>
              <a:gd name="connsiteX79" fmla="*/ 884934 w 1777294"/>
              <a:gd name="connsiteY79" fmla="*/ 995460 h 1777294"/>
              <a:gd name="connsiteX80" fmla="*/ 999234 w 1777294"/>
              <a:gd name="connsiteY80" fmla="*/ 881160 h 1777294"/>
              <a:gd name="connsiteX81" fmla="*/ 929425 w 1777294"/>
              <a:gd name="connsiteY81" fmla="*/ 775843 h 1777294"/>
              <a:gd name="connsiteX82" fmla="*/ 915082 w 1777294"/>
              <a:gd name="connsiteY82" fmla="*/ 772947 h 1777294"/>
              <a:gd name="connsiteX83" fmla="*/ 915082 w 1777294"/>
              <a:gd name="connsiteY83" fmla="*/ 504820 h 1777294"/>
              <a:gd name="connsiteX84" fmla="*/ 907292 w 1777294"/>
              <a:gd name="connsiteY84" fmla="*/ 497030 h 1777294"/>
              <a:gd name="connsiteX85" fmla="*/ 197183 w 1777294"/>
              <a:gd name="connsiteY85" fmla="*/ 469287 h 1777294"/>
              <a:gd name="connsiteX86" fmla="*/ 195101 w 1777294"/>
              <a:gd name="connsiteY86" fmla="*/ 469845 h 1777294"/>
              <a:gd name="connsiteX87" fmla="*/ 192052 w 1777294"/>
              <a:gd name="connsiteY87" fmla="*/ 475124 h 1777294"/>
              <a:gd name="connsiteX88" fmla="*/ 192611 w 1777294"/>
              <a:gd name="connsiteY88" fmla="*/ 477206 h 1777294"/>
              <a:gd name="connsiteX89" fmla="*/ 272459 w 1777294"/>
              <a:gd name="connsiteY89" fmla="*/ 523306 h 1777294"/>
              <a:gd name="connsiteX90" fmla="*/ 274541 w 1777294"/>
              <a:gd name="connsiteY90" fmla="*/ 522749 h 1777294"/>
              <a:gd name="connsiteX91" fmla="*/ 277590 w 1777294"/>
              <a:gd name="connsiteY91" fmla="*/ 517470 h 1777294"/>
              <a:gd name="connsiteX92" fmla="*/ 277031 w 1777294"/>
              <a:gd name="connsiteY92" fmla="*/ 515388 h 1777294"/>
              <a:gd name="connsiteX93" fmla="*/ 1319126 w 1777294"/>
              <a:gd name="connsiteY93" fmla="*/ 220193 h 1777294"/>
              <a:gd name="connsiteX94" fmla="*/ 1317044 w 1777294"/>
              <a:gd name="connsiteY94" fmla="*/ 220751 h 1777294"/>
              <a:gd name="connsiteX95" fmla="*/ 1270943 w 1777294"/>
              <a:gd name="connsiteY95" fmla="*/ 300600 h 1777294"/>
              <a:gd name="connsiteX96" fmla="*/ 1271501 w 1777294"/>
              <a:gd name="connsiteY96" fmla="*/ 302682 h 1777294"/>
              <a:gd name="connsiteX97" fmla="*/ 1276780 w 1777294"/>
              <a:gd name="connsiteY97" fmla="*/ 305730 h 1777294"/>
              <a:gd name="connsiteX98" fmla="*/ 1278862 w 1777294"/>
              <a:gd name="connsiteY98" fmla="*/ 305172 h 1777294"/>
              <a:gd name="connsiteX99" fmla="*/ 1324963 w 1777294"/>
              <a:gd name="connsiteY99" fmla="*/ 225323 h 1777294"/>
              <a:gd name="connsiteX100" fmla="*/ 1324405 w 1777294"/>
              <a:gd name="connsiteY100" fmla="*/ 223241 h 1777294"/>
              <a:gd name="connsiteX101" fmla="*/ 482951 w 1777294"/>
              <a:gd name="connsiteY101" fmla="*/ 201906 h 1777294"/>
              <a:gd name="connsiteX102" fmla="*/ 477672 w 1777294"/>
              <a:gd name="connsiteY102" fmla="*/ 204955 h 1777294"/>
              <a:gd name="connsiteX103" fmla="*/ 477114 w 1777294"/>
              <a:gd name="connsiteY103" fmla="*/ 207037 h 1777294"/>
              <a:gd name="connsiteX104" fmla="*/ 523215 w 1777294"/>
              <a:gd name="connsiteY104" fmla="*/ 286885 h 1777294"/>
              <a:gd name="connsiteX105" fmla="*/ 525297 w 1777294"/>
              <a:gd name="connsiteY105" fmla="*/ 287443 h 1777294"/>
              <a:gd name="connsiteX106" fmla="*/ 530576 w 1777294"/>
              <a:gd name="connsiteY106" fmla="*/ 284396 h 1777294"/>
              <a:gd name="connsiteX107" fmla="*/ 531134 w 1777294"/>
              <a:gd name="connsiteY107" fmla="*/ 282313 h 1777294"/>
              <a:gd name="connsiteX108" fmla="*/ 485033 w 1777294"/>
              <a:gd name="connsiteY108" fmla="*/ 202465 h 1777294"/>
              <a:gd name="connsiteX109" fmla="*/ 482951 w 1777294"/>
              <a:gd name="connsiteY109" fmla="*/ 201906 h 1777294"/>
              <a:gd name="connsiteX110" fmla="*/ 868054 w 1777294"/>
              <a:gd name="connsiteY110" fmla="*/ 92836 h 1777294"/>
              <a:gd name="connsiteX111" fmla="*/ 857386 w 1777294"/>
              <a:gd name="connsiteY111" fmla="*/ 103504 h 1777294"/>
              <a:gd name="connsiteX112" fmla="*/ 857386 w 1777294"/>
              <a:gd name="connsiteY112" fmla="*/ 265048 h 1777294"/>
              <a:gd name="connsiteX113" fmla="*/ 868054 w 1777294"/>
              <a:gd name="connsiteY113" fmla="*/ 275716 h 1777294"/>
              <a:gd name="connsiteX114" fmla="*/ 910726 w 1777294"/>
              <a:gd name="connsiteY114" fmla="*/ 275716 h 1777294"/>
              <a:gd name="connsiteX115" fmla="*/ 921394 w 1777294"/>
              <a:gd name="connsiteY115" fmla="*/ 265048 h 1777294"/>
              <a:gd name="connsiteX116" fmla="*/ 921394 w 1777294"/>
              <a:gd name="connsiteY116" fmla="*/ 103504 h 1777294"/>
              <a:gd name="connsiteX117" fmla="*/ 910726 w 1777294"/>
              <a:gd name="connsiteY117" fmla="*/ 92836 h 1777294"/>
              <a:gd name="connsiteX118" fmla="*/ 888647 w 1777294"/>
              <a:gd name="connsiteY118" fmla="*/ 0 h 1777294"/>
              <a:gd name="connsiteX119" fmla="*/ 1777294 w 1777294"/>
              <a:gd name="connsiteY119" fmla="*/ 888647 h 1777294"/>
              <a:gd name="connsiteX120" fmla="*/ 888647 w 1777294"/>
              <a:gd name="connsiteY120" fmla="*/ 1777294 h 1777294"/>
              <a:gd name="connsiteX121" fmla="*/ 0 w 1777294"/>
              <a:gd name="connsiteY121" fmla="*/ 888647 h 1777294"/>
              <a:gd name="connsiteX122" fmla="*/ 888647 w 1777294"/>
              <a:gd name="connsiteY122" fmla="*/ 0 h 17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777294" h="1777294">
                <a:moveTo>
                  <a:pt x="869360" y="1510571"/>
                </a:moveTo>
                <a:cubicBezTo>
                  <a:pt x="863468" y="1510571"/>
                  <a:pt x="858692" y="1515347"/>
                  <a:pt x="858692" y="1521239"/>
                </a:cubicBezTo>
                <a:lnTo>
                  <a:pt x="858692" y="1682783"/>
                </a:lnTo>
                <a:cubicBezTo>
                  <a:pt x="858692" y="1688675"/>
                  <a:pt x="863468" y="1693451"/>
                  <a:pt x="869360" y="1693451"/>
                </a:cubicBezTo>
                <a:lnTo>
                  <a:pt x="912032" y="1693451"/>
                </a:lnTo>
                <a:cubicBezTo>
                  <a:pt x="917924" y="1693451"/>
                  <a:pt x="922700" y="1688675"/>
                  <a:pt x="922700" y="1682783"/>
                </a:cubicBezTo>
                <a:lnTo>
                  <a:pt x="922700" y="1521239"/>
                </a:lnTo>
                <a:cubicBezTo>
                  <a:pt x="922700" y="1515347"/>
                  <a:pt x="917924" y="1510571"/>
                  <a:pt x="912032" y="1510571"/>
                </a:cubicBezTo>
                <a:close/>
                <a:moveTo>
                  <a:pt x="519176" y="1496631"/>
                </a:moveTo>
                <a:cubicBezTo>
                  <a:pt x="518446" y="1496210"/>
                  <a:pt x="517512" y="1496463"/>
                  <a:pt x="517093" y="1497189"/>
                </a:cubicBezTo>
                <a:lnTo>
                  <a:pt x="470992" y="1577038"/>
                </a:lnTo>
                <a:cubicBezTo>
                  <a:pt x="470573" y="1577764"/>
                  <a:pt x="470821" y="1578699"/>
                  <a:pt x="471551" y="1579120"/>
                </a:cubicBezTo>
                <a:lnTo>
                  <a:pt x="476829" y="1582168"/>
                </a:lnTo>
                <a:cubicBezTo>
                  <a:pt x="477558" y="1582589"/>
                  <a:pt x="478493" y="1582336"/>
                  <a:pt x="478911" y="1581610"/>
                </a:cubicBezTo>
                <a:lnTo>
                  <a:pt x="525013" y="1501761"/>
                </a:lnTo>
                <a:cubicBezTo>
                  <a:pt x="525431" y="1501035"/>
                  <a:pt x="525183" y="1500100"/>
                  <a:pt x="524454" y="1499679"/>
                </a:cubicBezTo>
                <a:close/>
                <a:moveTo>
                  <a:pt x="1278103" y="1478346"/>
                </a:moveTo>
                <a:lnTo>
                  <a:pt x="1272824" y="1481394"/>
                </a:lnTo>
                <a:cubicBezTo>
                  <a:pt x="1272095" y="1481815"/>
                  <a:pt x="1271847" y="1482750"/>
                  <a:pt x="1272266" y="1483476"/>
                </a:cubicBezTo>
                <a:lnTo>
                  <a:pt x="1318367" y="1563325"/>
                </a:lnTo>
                <a:cubicBezTo>
                  <a:pt x="1318786" y="1564051"/>
                  <a:pt x="1319720" y="1564304"/>
                  <a:pt x="1320449" y="1563883"/>
                </a:cubicBezTo>
                <a:lnTo>
                  <a:pt x="1325728" y="1560835"/>
                </a:lnTo>
                <a:cubicBezTo>
                  <a:pt x="1326457" y="1560415"/>
                  <a:pt x="1326705" y="1559479"/>
                  <a:pt x="1326286" y="1558753"/>
                </a:cubicBezTo>
                <a:lnTo>
                  <a:pt x="1280185" y="1478904"/>
                </a:lnTo>
                <a:cubicBezTo>
                  <a:pt x="1279766" y="1478178"/>
                  <a:pt x="1278832" y="1477926"/>
                  <a:pt x="1278103" y="1478346"/>
                </a:cubicBezTo>
                <a:close/>
                <a:moveTo>
                  <a:pt x="272460" y="1260816"/>
                </a:moveTo>
                <a:lnTo>
                  <a:pt x="192610" y="1306917"/>
                </a:lnTo>
                <a:cubicBezTo>
                  <a:pt x="191885" y="1307336"/>
                  <a:pt x="191632" y="1308270"/>
                  <a:pt x="192053" y="1308999"/>
                </a:cubicBezTo>
                <a:lnTo>
                  <a:pt x="195100" y="1314278"/>
                </a:lnTo>
                <a:cubicBezTo>
                  <a:pt x="195522" y="1315006"/>
                  <a:pt x="196457" y="1315255"/>
                  <a:pt x="197183" y="1314836"/>
                </a:cubicBezTo>
                <a:lnTo>
                  <a:pt x="277032" y="1268735"/>
                </a:lnTo>
                <a:cubicBezTo>
                  <a:pt x="277758" y="1268316"/>
                  <a:pt x="278010" y="1267382"/>
                  <a:pt x="277589" y="1266653"/>
                </a:cubicBezTo>
                <a:lnTo>
                  <a:pt x="274542" y="1261374"/>
                </a:lnTo>
                <a:cubicBezTo>
                  <a:pt x="274121" y="1260645"/>
                  <a:pt x="273185" y="1260397"/>
                  <a:pt x="272460" y="1260816"/>
                </a:cubicBezTo>
                <a:close/>
                <a:moveTo>
                  <a:pt x="1528233" y="1202826"/>
                </a:moveTo>
                <a:cubicBezTo>
                  <a:pt x="1527507" y="1202406"/>
                  <a:pt x="1526572" y="1202655"/>
                  <a:pt x="1526151" y="1203384"/>
                </a:cubicBezTo>
                <a:lnTo>
                  <a:pt x="1523103" y="1208663"/>
                </a:lnTo>
                <a:cubicBezTo>
                  <a:pt x="1522683" y="1209391"/>
                  <a:pt x="1522935" y="1210325"/>
                  <a:pt x="1523661" y="1210745"/>
                </a:cubicBezTo>
                <a:lnTo>
                  <a:pt x="1603511" y="1256846"/>
                </a:lnTo>
                <a:cubicBezTo>
                  <a:pt x="1604237" y="1257265"/>
                  <a:pt x="1605172" y="1257016"/>
                  <a:pt x="1605592" y="1256288"/>
                </a:cubicBezTo>
                <a:lnTo>
                  <a:pt x="1608640" y="1251009"/>
                </a:lnTo>
                <a:cubicBezTo>
                  <a:pt x="1609061" y="1250280"/>
                  <a:pt x="1608809" y="1249346"/>
                  <a:pt x="1608083" y="1248927"/>
                </a:cubicBezTo>
                <a:close/>
                <a:moveTo>
                  <a:pt x="109841" y="855606"/>
                </a:moveTo>
                <a:cubicBezTo>
                  <a:pt x="103950" y="855606"/>
                  <a:pt x="99173" y="860382"/>
                  <a:pt x="99173" y="866274"/>
                </a:cubicBezTo>
                <a:lnTo>
                  <a:pt x="99173" y="908946"/>
                </a:lnTo>
                <a:cubicBezTo>
                  <a:pt x="99173" y="914837"/>
                  <a:pt x="103950" y="919614"/>
                  <a:pt x="109841" y="919613"/>
                </a:cubicBezTo>
                <a:lnTo>
                  <a:pt x="271385" y="919613"/>
                </a:lnTo>
                <a:cubicBezTo>
                  <a:pt x="277277" y="919614"/>
                  <a:pt x="282053" y="914838"/>
                  <a:pt x="282053" y="908946"/>
                </a:cubicBezTo>
                <a:lnTo>
                  <a:pt x="282053" y="866274"/>
                </a:lnTo>
                <a:cubicBezTo>
                  <a:pt x="282053" y="860382"/>
                  <a:pt x="277277" y="855606"/>
                  <a:pt x="271385" y="855606"/>
                </a:cubicBezTo>
                <a:close/>
                <a:moveTo>
                  <a:pt x="1528632" y="855605"/>
                </a:moveTo>
                <a:cubicBezTo>
                  <a:pt x="1522740" y="855605"/>
                  <a:pt x="1517964" y="860381"/>
                  <a:pt x="1517964" y="866273"/>
                </a:cubicBezTo>
                <a:lnTo>
                  <a:pt x="1517964" y="908945"/>
                </a:lnTo>
                <a:cubicBezTo>
                  <a:pt x="1517964" y="914837"/>
                  <a:pt x="1522740" y="919613"/>
                  <a:pt x="1528632" y="919613"/>
                </a:cubicBezTo>
                <a:lnTo>
                  <a:pt x="1690176" y="919613"/>
                </a:lnTo>
                <a:cubicBezTo>
                  <a:pt x="1696068" y="919613"/>
                  <a:pt x="1700844" y="914837"/>
                  <a:pt x="1700844" y="908945"/>
                </a:cubicBezTo>
                <a:lnTo>
                  <a:pt x="1700844" y="866273"/>
                </a:lnTo>
                <a:cubicBezTo>
                  <a:pt x="1700844" y="860381"/>
                  <a:pt x="1696068" y="855605"/>
                  <a:pt x="1690176" y="855605"/>
                </a:cubicBezTo>
                <a:close/>
                <a:moveTo>
                  <a:pt x="1603513" y="544570"/>
                </a:moveTo>
                <a:lnTo>
                  <a:pt x="1523663" y="590670"/>
                </a:lnTo>
                <a:cubicBezTo>
                  <a:pt x="1522937" y="591090"/>
                  <a:pt x="1522685" y="592024"/>
                  <a:pt x="1523106" y="592753"/>
                </a:cubicBezTo>
                <a:lnTo>
                  <a:pt x="1526153" y="598032"/>
                </a:lnTo>
                <a:cubicBezTo>
                  <a:pt x="1526574" y="598761"/>
                  <a:pt x="1527509" y="599009"/>
                  <a:pt x="1528235" y="598589"/>
                </a:cubicBezTo>
                <a:lnTo>
                  <a:pt x="1608085" y="552489"/>
                </a:lnTo>
                <a:cubicBezTo>
                  <a:pt x="1608811" y="552070"/>
                  <a:pt x="1609063" y="551136"/>
                  <a:pt x="1608642" y="550406"/>
                </a:cubicBezTo>
                <a:lnTo>
                  <a:pt x="1605595" y="545128"/>
                </a:lnTo>
                <a:cubicBezTo>
                  <a:pt x="1605174" y="544399"/>
                  <a:pt x="1604239" y="544151"/>
                  <a:pt x="1603513" y="544570"/>
                </a:cubicBezTo>
                <a:close/>
                <a:moveTo>
                  <a:pt x="876135" y="497030"/>
                </a:moveTo>
                <a:cubicBezTo>
                  <a:pt x="871833" y="497030"/>
                  <a:pt x="868345" y="500518"/>
                  <a:pt x="868345" y="504820"/>
                </a:cubicBezTo>
                <a:lnTo>
                  <a:pt x="868345" y="770210"/>
                </a:lnTo>
                <a:lnTo>
                  <a:pt x="840443" y="775843"/>
                </a:lnTo>
                <a:cubicBezTo>
                  <a:pt x="826769" y="781627"/>
                  <a:pt x="814454" y="789996"/>
                  <a:pt x="804112" y="800338"/>
                </a:cubicBezTo>
                <a:lnTo>
                  <a:pt x="796523" y="811593"/>
                </a:lnTo>
                <a:lnTo>
                  <a:pt x="310601" y="531045"/>
                </a:lnTo>
                <a:cubicBezTo>
                  <a:pt x="306956" y="528941"/>
                  <a:pt x="302295" y="530190"/>
                  <a:pt x="300191" y="533834"/>
                </a:cubicBezTo>
                <a:lnTo>
                  <a:pt x="284952" y="560230"/>
                </a:lnTo>
                <a:cubicBezTo>
                  <a:pt x="282848" y="563874"/>
                  <a:pt x="284097" y="568535"/>
                  <a:pt x="287741" y="570639"/>
                </a:cubicBezTo>
                <a:lnTo>
                  <a:pt x="776370" y="852749"/>
                </a:lnTo>
                <a:lnTo>
                  <a:pt x="770634" y="881160"/>
                </a:lnTo>
                <a:cubicBezTo>
                  <a:pt x="770634" y="944286"/>
                  <a:pt x="821808" y="995460"/>
                  <a:pt x="884934" y="995460"/>
                </a:cubicBezTo>
                <a:cubicBezTo>
                  <a:pt x="948060" y="995460"/>
                  <a:pt x="999234" y="944286"/>
                  <a:pt x="999234" y="881160"/>
                </a:cubicBezTo>
                <a:cubicBezTo>
                  <a:pt x="999234" y="833816"/>
                  <a:pt x="970449" y="793194"/>
                  <a:pt x="929425" y="775843"/>
                </a:cubicBezTo>
                <a:lnTo>
                  <a:pt x="915082" y="772947"/>
                </a:lnTo>
                <a:lnTo>
                  <a:pt x="915082" y="504820"/>
                </a:lnTo>
                <a:cubicBezTo>
                  <a:pt x="915082" y="500518"/>
                  <a:pt x="911594" y="497030"/>
                  <a:pt x="907292" y="497030"/>
                </a:cubicBezTo>
                <a:close/>
                <a:moveTo>
                  <a:pt x="197183" y="469287"/>
                </a:moveTo>
                <a:cubicBezTo>
                  <a:pt x="196456" y="468868"/>
                  <a:pt x="195522" y="469116"/>
                  <a:pt x="195101" y="469845"/>
                </a:cubicBezTo>
                <a:lnTo>
                  <a:pt x="192052" y="475124"/>
                </a:lnTo>
                <a:cubicBezTo>
                  <a:pt x="191631" y="475853"/>
                  <a:pt x="191884" y="476786"/>
                  <a:pt x="192611" y="477206"/>
                </a:cubicBezTo>
                <a:lnTo>
                  <a:pt x="272459" y="523306"/>
                </a:lnTo>
                <a:cubicBezTo>
                  <a:pt x="273186" y="523726"/>
                  <a:pt x="274120" y="523478"/>
                  <a:pt x="274541" y="522749"/>
                </a:cubicBezTo>
                <a:lnTo>
                  <a:pt x="277590" y="517470"/>
                </a:lnTo>
                <a:cubicBezTo>
                  <a:pt x="278011" y="516741"/>
                  <a:pt x="277758" y="515807"/>
                  <a:pt x="277031" y="515388"/>
                </a:cubicBezTo>
                <a:close/>
                <a:moveTo>
                  <a:pt x="1319126" y="220193"/>
                </a:moveTo>
                <a:cubicBezTo>
                  <a:pt x="1318397" y="219773"/>
                  <a:pt x="1317463" y="220025"/>
                  <a:pt x="1317044" y="220751"/>
                </a:cubicBezTo>
                <a:lnTo>
                  <a:pt x="1270943" y="300600"/>
                </a:lnTo>
                <a:cubicBezTo>
                  <a:pt x="1270524" y="301326"/>
                  <a:pt x="1270772" y="302262"/>
                  <a:pt x="1271501" y="302682"/>
                </a:cubicBezTo>
                <a:lnTo>
                  <a:pt x="1276780" y="305730"/>
                </a:lnTo>
                <a:cubicBezTo>
                  <a:pt x="1277509" y="306151"/>
                  <a:pt x="1278443" y="305898"/>
                  <a:pt x="1278862" y="305172"/>
                </a:cubicBezTo>
                <a:lnTo>
                  <a:pt x="1324963" y="225323"/>
                </a:lnTo>
                <a:cubicBezTo>
                  <a:pt x="1325382" y="224597"/>
                  <a:pt x="1325134" y="223662"/>
                  <a:pt x="1324405" y="223241"/>
                </a:cubicBezTo>
                <a:close/>
                <a:moveTo>
                  <a:pt x="482951" y="201906"/>
                </a:moveTo>
                <a:lnTo>
                  <a:pt x="477672" y="204955"/>
                </a:lnTo>
                <a:cubicBezTo>
                  <a:pt x="476943" y="205376"/>
                  <a:pt x="476695" y="206310"/>
                  <a:pt x="477114" y="207037"/>
                </a:cubicBezTo>
                <a:lnTo>
                  <a:pt x="523215" y="286885"/>
                </a:lnTo>
                <a:cubicBezTo>
                  <a:pt x="523634" y="287612"/>
                  <a:pt x="524568" y="287865"/>
                  <a:pt x="525297" y="287443"/>
                </a:cubicBezTo>
                <a:lnTo>
                  <a:pt x="530576" y="284396"/>
                </a:lnTo>
                <a:cubicBezTo>
                  <a:pt x="531305" y="283974"/>
                  <a:pt x="531553" y="283040"/>
                  <a:pt x="531134" y="282313"/>
                </a:cubicBezTo>
                <a:lnTo>
                  <a:pt x="485033" y="202465"/>
                </a:lnTo>
                <a:cubicBezTo>
                  <a:pt x="484614" y="201738"/>
                  <a:pt x="483680" y="201485"/>
                  <a:pt x="482951" y="201906"/>
                </a:cubicBezTo>
                <a:close/>
                <a:moveTo>
                  <a:pt x="868054" y="92836"/>
                </a:moveTo>
                <a:cubicBezTo>
                  <a:pt x="862162" y="92836"/>
                  <a:pt x="857386" y="97612"/>
                  <a:pt x="857386" y="103504"/>
                </a:cubicBezTo>
                <a:lnTo>
                  <a:pt x="857386" y="265048"/>
                </a:lnTo>
                <a:cubicBezTo>
                  <a:pt x="857386" y="270940"/>
                  <a:pt x="862162" y="275716"/>
                  <a:pt x="868054" y="275716"/>
                </a:cubicBezTo>
                <a:lnTo>
                  <a:pt x="910726" y="275716"/>
                </a:lnTo>
                <a:cubicBezTo>
                  <a:pt x="916618" y="275716"/>
                  <a:pt x="921394" y="270940"/>
                  <a:pt x="921394" y="265048"/>
                </a:cubicBezTo>
                <a:lnTo>
                  <a:pt x="921394" y="103504"/>
                </a:lnTo>
                <a:cubicBezTo>
                  <a:pt x="921394" y="97612"/>
                  <a:pt x="916618" y="92836"/>
                  <a:pt x="910726" y="92836"/>
                </a:cubicBezTo>
                <a:close/>
                <a:moveTo>
                  <a:pt x="888647" y="0"/>
                </a:moveTo>
                <a:cubicBezTo>
                  <a:pt x="1379433" y="0"/>
                  <a:pt x="1777294" y="397861"/>
                  <a:pt x="1777294" y="888647"/>
                </a:cubicBezTo>
                <a:cubicBezTo>
                  <a:pt x="1777294" y="1379433"/>
                  <a:pt x="1379433" y="1777294"/>
                  <a:pt x="888647" y="1777294"/>
                </a:cubicBezTo>
                <a:cubicBezTo>
                  <a:pt x="397861" y="1777294"/>
                  <a:pt x="0" y="1379433"/>
                  <a:pt x="0" y="888647"/>
                </a:cubicBezTo>
                <a:cubicBezTo>
                  <a:pt x="0" y="397861"/>
                  <a:pt x="397861" y="0"/>
                  <a:pt x="88864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8" name="Freeform 97"/>
          <p:cNvSpPr/>
          <p:nvPr/>
        </p:nvSpPr>
        <p:spPr>
          <a:xfrm>
            <a:off x="8480487" y="3212272"/>
            <a:ext cx="548640" cy="548640"/>
          </a:xfrm>
          <a:custGeom>
            <a:avLst/>
            <a:gdLst>
              <a:gd name="connsiteX0" fmla="*/ 872914 w 1784184"/>
              <a:gd name="connsiteY0" fmla="*/ 1598520 h 1872259"/>
              <a:gd name="connsiteX1" fmla="*/ 915586 w 1784184"/>
              <a:gd name="connsiteY1" fmla="*/ 1598520 h 1872259"/>
              <a:gd name="connsiteX2" fmla="*/ 926254 w 1784184"/>
              <a:gd name="connsiteY2" fmla="*/ 1609188 h 1872259"/>
              <a:gd name="connsiteX3" fmla="*/ 926254 w 1784184"/>
              <a:gd name="connsiteY3" fmla="*/ 1770732 h 1872259"/>
              <a:gd name="connsiteX4" fmla="*/ 915586 w 1784184"/>
              <a:gd name="connsiteY4" fmla="*/ 1781400 h 1872259"/>
              <a:gd name="connsiteX5" fmla="*/ 872914 w 1784184"/>
              <a:gd name="connsiteY5" fmla="*/ 1781400 h 1872259"/>
              <a:gd name="connsiteX6" fmla="*/ 862246 w 1784184"/>
              <a:gd name="connsiteY6" fmla="*/ 1770732 h 1872259"/>
              <a:gd name="connsiteX7" fmla="*/ 862246 w 1784184"/>
              <a:gd name="connsiteY7" fmla="*/ 1609188 h 1872259"/>
              <a:gd name="connsiteX8" fmla="*/ 872914 w 1784184"/>
              <a:gd name="connsiteY8" fmla="*/ 1598520 h 1872259"/>
              <a:gd name="connsiteX9" fmla="*/ 522729 w 1784184"/>
              <a:gd name="connsiteY9" fmla="*/ 1584580 h 1872259"/>
              <a:gd name="connsiteX10" fmla="*/ 528008 w 1784184"/>
              <a:gd name="connsiteY10" fmla="*/ 1587628 h 1872259"/>
              <a:gd name="connsiteX11" fmla="*/ 528566 w 1784184"/>
              <a:gd name="connsiteY11" fmla="*/ 1589709 h 1872259"/>
              <a:gd name="connsiteX12" fmla="*/ 482465 w 1784184"/>
              <a:gd name="connsiteY12" fmla="*/ 1669559 h 1872259"/>
              <a:gd name="connsiteX13" fmla="*/ 480383 w 1784184"/>
              <a:gd name="connsiteY13" fmla="*/ 1670116 h 1872259"/>
              <a:gd name="connsiteX14" fmla="*/ 475104 w 1784184"/>
              <a:gd name="connsiteY14" fmla="*/ 1667069 h 1872259"/>
              <a:gd name="connsiteX15" fmla="*/ 474546 w 1784184"/>
              <a:gd name="connsiteY15" fmla="*/ 1664987 h 1872259"/>
              <a:gd name="connsiteX16" fmla="*/ 520647 w 1784184"/>
              <a:gd name="connsiteY16" fmla="*/ 1585137 h 1872259"/>
              <a:gd name="connsiteX17" fmla="*/ 522729 w 1784184"/>
              <a:gd name="connsiteY17" fmla="*/ 1584580 h 1872259"/>
              <a:gd name="connsiteX18" fmla="*/ 1281657 w 1784184"/>
              <a:gd name="connsiteY18" fmla="*/ 1566295 h 1872259"/>
              <a:gd name="connsiteX19" fmla="*/ 1283739 w 1784184"/>
              <a:gd name="connsiteY19" fmla="*/ 1566852 h 1872259"/>
              <a:gd name="connsiteX20" fmla="*/ 1329840 w 1784184"/>
              <a:gd name="connsiteY20" fmla="*/ 1646702 h 1872259"/>
              <a:gd name="connsiteX21" fmla="*/ 1329282 w 1784184"/>
              <a:gd name="connsiteY21" fmla="*/ 1648784 h 1872259"/>
              <a:gd name="connsiteX22" fmla="*/ 1324003 w 1784184"/>
              <a:gd name="connsiteY22" fmla="*/ 1651831 h 1872259"/>
              <a:gd name="connsiteX23" fmla="*/ 1321921 w 1784184"/>
              <a:gd name="connsiteY23" fmla="*/ 1651274 h 1872259"/>
              <a:gd name="connsiteX24" fmla="*/ 1275820 w 1784184"/>
              <a:gd name="connsiteY24" fmla="*/ 1571424 h 1872259"/>
              <a:gd name="connsiteX25" fmla="*/ 1276378 w 1784184"/>
              <a:gd name="connsiteY25" fmla="*/ 1569343 h 1872259"/>
              <a:gd name="connsiteX26" fmla="*/ 276014 w 1784184"/>
              <a:gd name="connsiteY26" fmla="*/ 1348764 h 1872259"/>
              <a:gd name="connsiteX27" fmla="*/ 278096 w 1784184"/>
              <a:gd name="connsiteY27" fmla="*/ 1349322 h 1872259"/>
              <a:gd name="connsiteX28" fmla="*/ 281143 w 1784184"/>
              <a:gd name="connsiteY28" fmla="*/ 1354601 h 1872259"/>
              <a:gd name="connsiteX29" fmla="*/ 280586 w 1784184"/>
              <a:gd name="connsiteY29" fmla="*/ 1356683 h 1872259"/>
              <a:gd name="connsiteX30" fmla="*/ 200736 w 1784184"/>
              <a:gd name="connsiteY30" fmla="*/ 1402784 h 1872259"/>
              <a:gd name="connsiteX31" fmla="*/ 198654 w 1784184"/>
              <a:gd name="connsiteY31" fmla="*/ 1402226 h 1872259"/>
              <a:gd name="connsiteX32" fmla="*/ 195607 w 1784184"/>
              <a:gd name="connsiteY32" fmla="*/ 1396947 h 1872259"/>
              <a:gd name="connsiteX33" fmla="*/ 196164 w 1784184"/>
              <a:gd name="connsiteY33" fmla="*/ 1394865 h 1872259"/>
              <a:gd name="connsiteX34" fmla="*/ 1531787 w 1784184"/>
              <a:gd name="connsiteY34" fmla="*/ 1290774 h 1872259"/>
              <a:gd name="connsiteX35" fmla="*/ 1611637 w 1784184"/>
              <a:gd name="connsiteY35" fmla="*/ 1336875 h 1872259"/>
              <a:gd name="connsiteX36" fmla="*/ 1612194 w 1784184"/>
              <a:gd name="connsiteY36" fmla="*/ 1338957 h 1872259"/>
              <a:gd name="connsiteX37" fmla="*/ 1609147 w 1784184"/>
              <a:gd name="connsiteY37" fmla="*/ 1344236 h 1872259"/>
              <a:gd name="connsiteX38" fmla="*/ 1607065 w 1784184"/>
              <a:gd name="connsiteY38" fmla="*/ 1344794 h 1872259"/>
              <a:gd name="connsiteX39" fmla="*/ 1527215 w 1784184"/>
              <a:gd name="connsiteY39" fmla="*/ 1298693 h 1872259"/>
              <a:gd name="connsiteX40" fmla="*/ 1526658 w 1784184"/>
              <a:gd name="connsiteY40" fmla="*/ 1296611 h 1872259"/>
              <a:gd name="connsiteX41" fmla="*/ 1529705 w 1784184"/>
              <a:gd name="connsiteY41" fmla="*/ 1291332 h 1872259"/>
              <a:gd name="connsiteX42" fmla="*/ 1531787 w 1784184"/>
              <a:gd name="connsiteY42" fmla="*/ 1290774 h 1872259"/>
              <a:gd name="connsiteX43" fmla="*/ 1532186 w 1784184"/>
              <a:gd name="connsiteY43" fmla="*/ 943554 h 1872259"/>
              <a:gd name="connsiteX44" fmla="*/ 1693730 w 1784184"/>
              <a:gd name="connsiteY44" fmla="*/ 943554 h 1872259"/>
              <a:gd name="connsiteX45" fmla="*/ 1704398 w 1784184"/>
              <a:gd name="connsiteY45" fmla="*/ 954222 h 1872259"/>
              <a:gd name="connsiteX46" fmla="*/ 1704398 w 1784184"/>
              <a:gd name="connsiteY46" fmla="*/ 996894 h 1872259"/>
              <a:gd name="connsiteX47" fmla="*/ 1693730 w 1784184"/>
              <a:gd name="connsiteY47" fmla="*/ 1007562 h 1872259"/>
              <a:gd name="connsiteX48" fmla="*/ 1532186 w 1784184"/>
              <a:gd name="connsiteY48" fmla="*/ 1007562 h 1872259"/>
              <a:gd name="connsiteX49" fmla="*/ 1521518 w 1784184"/>
              <a:gd name="connsiteY49" fmla="*/ 996894 h 1872259"/>
              <a:gd name="connsiteX50" fmla="*/ 1521518 w 1784184"/>
              <a:gd name="connsiteY50" fmla="*/ 954222 h 1872259"/>
              <a:gd name="connsiteX51" fmla="*/ 1532186 w 1784184"/>
              <a:gd name="connsiteY51" fmla="*/ 943554 h 1872259"/>
              <a:gd name="connsiteX52" fmla="*/ 113395 w 1784184"/>
              <a:gd name="connsiteY52" fmla="*/ 943554 h 1872259"/>
              <a:gd name="connsiteX53" fmla="*/ 274939 w 1784184"/>
              <a:gd name="connsiteY53" fmla="*/ 943554 h 1872259"/>
              <a:gd name="connsiteX54" fmla="*/ 285607 w 1784184"/>
              <a:gd name="connsiteY54" fmla="*/ 954222 h 1872259"/>
              <a:gd name="connsiteX55" fmla="*/ 285607 w 1784184"/>
              <a:gd name="connsiteY55" fmla="*/ 996894 h 1872259"/>
              <a:gd name="connsiteX56" fmla="*/ 274939 w 1784184"/>
              <a:gd name="connsiteY56" fmla="*/ 1007562 h 1872259"/>
              <a:gd name="connsiteX57" fmla="*/ 113395 w 1784184"/>
              <a:gd name="connsiteY57" fmla="*/ 1007562 h 1872259"/>
              <a:gd name="connsiteX58" fmla="*/ 102727 w 1784184"/>
              <a:gd name="connsiteY58" fmla="*/ 996894 h 1872259"/>
              <a:gd name="connsiteX59" fmla="*/ 102727 w 1784184"/>
              <a:gd name="connsiteY59" fmla="*/ 954222 h 1872259"/>
              <a:gd name="connsiteX60" fmla="*/ 113395 w 1784184"/>
              <a:gd name="connsiteY60" fmla="*/ 943554 h 1872259"/>
              <a:gd name="connsiteX61" fmla="*/ 1607067 w 1784184"/>
              <a:gd name="connsiteY61" fmla="*/ 632518 h 1872259"/>
              <a:gd name="connsiteX62" fmla="*/ 1609149 w 1784184"/>
              <a:gd name="connsiteY62" fmla="*/ 633076 h 1872259"/>
              <a:gd name="connsiteX63" fmla="*/ 1612196 w 1784184"/>
              <a:gd name="connsiteY63" fmla="*/ 638355 h 1872259"/>
              <a:gd name="connsiteX64" fmla="*/ 1611639 w 1784184"/>
              <a:gd name="connsiteY64" fmla="*/ 640437 h 1872259"/>
              <a:gd name="connsiteX65" fmla="*/ 1531789 w 1784184"/>
              <a:gd name="connsiteY65" fmla="*/ 686538 h 1872259"/>
              <a:gd name="connsiteX66" fmla="*/ 1529707 w 1784184"/>
              <a:gd name="connsiteY66" fmla="*/ 685980 h 1872259"/>
              <a:gd name="connsiteX67" fmla="*/ 1526660 w 1784184"/>
              <a:gd name="connsiteY67" fmla="*/ 680701 h 1872259"/>
              <a:gd name="connsiteX68" fmla="*/ 1527217 w 1784184"/>
              <a:gd name="connsiteY68" fmla="*/ 678619 h 1872259"/>
              <a:gd name="connsiteX69" fmla="*/ 879689 w 1784184"/>
              <a:gd name="connsiteY69" fmla="*/ 584979 h 1872259"/>
              <a:gd name="connsiteX70" fmla="*/ 910846 w 1784184"/>
              <a:gd name="connsiteY70" fmla="*/ 584979 h 1872259"/>
              <a:gd name="connsiteX71" fmla="*/ 918636 w 1784184"/>
              <a:gd name="connsiteY71" fmla="*/ 592769 h 1872259"/>
              <a:gd name="connsiteX72" fmla="*/ 918636 w 1784184"/>
              <a:gd name="connsiteY72" fmla="*/ 860897 h 1872259"/>
              <a:gd name="connsiteX73" fmla="*/ 932980 w 1784184"/>
              <a:gd name="connsiteY73" fmla="*/ 863792 h 1872259"/>
              <a:gd name="connsiteX74" fmla="*/ 1002789 w 1784184"/>
              <a:gd name="connsiteY74" fmla="*/ 969110 h 1872259"/>
              <a:gd name="connsiteX75" fmla="*/ 888489 w 1784184"/>
              <a:gd name="connsiteY75" fmla="*/ 1083410 h 1872259"/>
              <a:gd name="connsiteX76" fmla="*/ 774189 w 1784184"/>
              <a:gd name="connsiteY76" fmla="*/ 969110 h 1872259"/>
              <a:gd name="connsiteX77" fmla="*/ 778600 w 1784184"/>
              <a:gd name="connsiteY77" fmla="*/ 939934 h 1872259"/>
              <a:gd name="connsiteX78" fmla="*/ 291295 w 1784184"/>
              <a:gd name="connsiteY78" fmla="*/ 658588 h 1872259"/>
              <a:gd name="connsiteX79" fmla="*/ 288506 w 1784184"/>
              <a:gd name="connsiteY79" fmla="*/ 648179 h 1872259"/>
              <a:gd name="connsiteX80" fmla="*/ 303745 w 1784184"/>
              <a:gd name="connsiteY80" fmla="*/ 621783 h 1872259"/>
              <a:gd name="connsiteX81" fmla="*/ 314154 w 1784184"/>
              <a:gd name="connsiteY81" fmla="*/ 618994 h 1872259"/>
              <a:gd name="connsiteX82" fmla="*/ 799275 w 1784184"/>
              <a:gd name="connsiteY82" fmla="*/ 899079 h 1872259"/>
              <a:gd name="connsiteX83" fmla="*/ 815783 w 1784184"/>
              <a:gd name="connsiteY83" fmla="*/ 880911 h 1872259"/>
              <a:gd name="connsiteX84" fmla="*/ 843998 w 1784184"/>
              <a:gd name="connsiteY84" fmla="*/ 863792 h 1872259"/>
              <a:gd name="connsiteX85" fmla="*/ 871899 w 1784184"/>
              <a:gd name="connsiteY85" fmla="*/ 858160 h 1872259"/>
              <a:gd name="connsiteX86" fmla="*/ 871899 w 1784184"/>
              <a:gd name="connsiteY86" fmla="*/ 592769 h 1872259"/>
              <a:gd name="connsiteX87" fmla="*/ 879689 w 1784184"/>
              <a:gd name="connsiteY87" fmla="*/ 584979 h 1872259"/>
              <a:gd name="connsiteX88" fmla="*/ 200736 w 1784184"/>
              <a:gd name="connsiteY88" fmla="*/ 557235 h 1872259"/>
              <a:gd name="connsiteX89" fmla="*/ 280586 w 1784184"/>
              <a:gd name="connsiteY89" fmla="*/ 603336 h 1872259"/>
              <a:gd name="connsiteX90" fmla="*/ 281143 w 1784184"/>
              <a:gd name="connsiteY90" fmla="*/ 605418 h 1872259"/>
              <a:gd name="connsiteX91" fmla="*/ 278096 w 1784184"/>
              <a:gd name="connsiteY91" fmla="*/ 610697 h 1872259"/>
              <a:gd name="connsiteX92" fmla="*/ 276014 w 1784184"/>
              <a:gd name="connsiteY92" fmla="*/ 611255 h 1872259"/>
              <a:gd name="connsiteX93" fmla="*/ 196164 w 1784184"/>
              <a:gd name="connsiteY93" fmla="*/ 565154 h 1872259"/>
              <a:gd name="connsiteX94" fmla="*/ 195607 w 1784184"/>
              <a:gd name="connsiteY94" fmla="*/ 563072 h 1872259"/>
              <a:gd name="connsiteX95" fmla="*/ 198654 w 1784184"/>
              <a:gd name="connsiteY95" fmla="*/ 557793 h 1872259"/>
              <a:gd name="connsiteX96" fmla="*/ 200736 w 1784184"/>
              <a:gd name="connsiteY96" fmla="*/ 557235 h 1872259"/>
              <a:gd name="connsiteX97" fmla="*/ 1322680 w 1784184"/>
              <a:gd name="connsiteY97" fmla="*/ 308142 h 1872259"/>
              <a:gd name="connsiteX98" fmla="*/ 1327959 w 1784184"/>
              <a:gd name="connsiteY98" fmla="*/ 311189 h 1872259"/>
              <a:gd name="connsiteX99" fmla="*/ 1328517 w 1784184"/>
              <a:gd name="connsiteY99" fmla="*/ 313271 h 1872259"/>
              <a:gd name="connsiteX100" fmla="*/ 1282416 w 1784184"/>
              <a:gd name="connsiteY100" fmla="*/ 393121 h 1872259"/>
              <a:gd name="connsiteX101" fmla="*/ 1280334 w 1784184"/>
              <a:gd name="connsiteY101" fmla="*/ 393678 h 1872259"/>
              <a:gd name="connsiteX102" fmla="*/ 1275055 w 1784184"/>
              <a:gd name="connsiteY102" fmla="*/ 390631 h 1872259"/>
              <a:gd name="connsiteX103" fmla="*/ 1274497 w 1784184"/>
              <a:gd name="connsiteY103" fmla="*/ 388549 h 1872259"/>
              <a:gd name="connsiteX104" fmla="*/ 1320598 w 1784184"/>
              <a:gd name="connsiteY104" fmla="*/ 308699 h 1872259"/>
              <a:gd name="connsiteX105" fmla="*/ 1322680 w 1784184"/>
              <a:gd name="connsiteY105" fmla="*/ 308142 h 1872259"/>
              <a:gd name="connsiteX106" fmla="*/ 486505 w 1784184"/>
              <a:gd name="connsiteY106" fmla="*/ 289855 h 1872259"/>
              <a:gd name="connsiteX107" fmla="*/ 488587 w 1784184"/>
              <a:gd name="connsiteY107" fmla="*/ 290412 h 1872259"/>
              <a:gd name="connsiteX108" fmla="*/ 534688 w 1784184"/>
              <a:gd name="connsiteY108" fmla="*/ 370262 h 1872259"/>
              <a:gd name="connsiteX109" fmla="*/ 534130 w 1784184"/>
              <a:gd name="connsiteY109" fmla="*/ 372344 h 1872259"/>
              <a:gd name="connsiteX110" fmla="*/ 528851 w 1784184"/>
              <a:gd name="connsiteY110" fmla="*/ 375391 h 1872259"/>
              <a:gd name="connsiteX111" fmla="*/ 526769 w 1784184"/>
              <a:gd name="connsiteY111" fmla="*/ 374834 h 1872259"/>
              <a:gd name="connsiteX112" fmla="*/ 480668 w 1784184"/>
              <a:gd name="connsiteY112" fmla="*/ 294984 h 1872259"/>
              <a:gd name="connsiteX113" fmla="*/ 481226 w 1784184"/>
              <a:gd name="connsiteY113" fmla="*/ 292902 h 1872259"/>
              <a:gd name="connsiteX114" fmla="*/ 871608 w 1784184"/>
              <a:gd name="connsiteY114" fmla="*/ 180785 h 1872259"/>
              <a:gd name="connsiteX115" fmla="*/ 914280 w 1784184"/>
              <a:gd name="connsiteY115" fmla="*/ 180785 h 1872259"/>
              <a:gd name="connsiteX116" fmla="*/ 924948 w 1784184"/>
              <a:gd name="connsiteY116" fmla="*/ 191453 h 1872259"/>
              <a:gd name="connsiteX117" fmla="*/ 924948 w 1784184"/>
              <a:gd name="connsiteY117" fmla="*/ 352997 h 1872259"/>
              <a:gd name="connsiteX118" fmla="*/ 914280 w 1784184"/>
              <a:gd name="connsiteY118" fmla="*/ 363665 h 1872259"/>
              <a:gd name="connsiteX119" fmla="*/ 871608 w 1784184"/>
              <a:gd name="connsiteY119" fmla="*/ 363665 h 1872259"/>
              <a:gd name="connsiteX120" fmla="*/ 860940 w 1784184"/>
              <a:gd name="connsiteY120" fmla="*/ 352997 h 1872259"/>
              <a:gd name="connsiteX121" fmla="*/ 860940 w 1784184"/>
              <a:gd name="connsiteY121" fmla="*/ 191453 h 1872259"/>
              <a:gd name="connsiteX122" fmla="*/ 871608 w 1784184"/>
              <a:gd name="connsiteY122" fmla="*/ 180785 h 1872259"/>
              <a:gd name="connsiteX123" fmla="*/ 895077 w 1784184"/>
              <a:gd name="connsiteY123" fmla="*/ 152050 h 1872259"/>
              <a:gd name="connsiteX124" fmla="*/ 63764 w 1784184"/>
              <a:gd name="connsiteY124" fmla="*/ 982313 h 1872259"/>
              <a:gd name="connsiteX125" fmla="*/ 895077 w 1784184"/>
              <a:gd name="connsiteY125" fmla="*/ 1812576 h 1872259"/>
              <a:gd name="connsiteX126" fmla="*/ 1726390 w 1784184"/>
              <a:gd name="connsiteY126" fmla="*/ 982313 h 1872259"/>
              <a:gd name="connsiteX127" fmla="*/ 895077 w 1784184"/>
              <a:gd name="connsiteY127" fmla="*/ 152050 h 1872259"/>
              <a:gd name="connsiteX128" fmla="*/ 389410 w 1784184"/>
              <a:gd name="connsiteY128" fmla="*/ 396 h 1872259"/>
              <a:gd name="connsiteX129" fmla="*/ 441170 w 1784184"/>
              <a:gd name="connsiteY129" fmla="*/ 26160 h 1872259"/>
              <a:gd name="connsiteX130" fmla="*/ 442955 w 1784184"/>
              <a:gd name="connsiteY130" fmla="*/ 29252 h 1872259"/>
              <a:gd name="connsiteX131" fmla="*/ 423811 w 1784184"/>
              <a:gd name="connsiteY131" fmla="*/ 100698 h 1872259"/>
              <a:gd name="connsiteX132" fmla="*/ 410962 w 1784184"/>
              <a:gd name="connsiteY132" fmla="*/ 108116 h 1872259"/>
              <a:gd name="connsiteX133" fmla="*/ 464916 w 1784184"/>
              <a:gd name="connsiteY133" fmla="*/ 201567 h 1872259"/>
              <a:gd name="connsiteX134" fmla="*/ 544849 w 1784184"/>
              <a:gd name="connsiteY134" fmla="*/ 158180 h 1872259"/>
              <a:gd name="connsiteX135" fmla="*/ 892092 w 1784184"/>
              <a:gd name="connsiteY135" fmla="*/ 88075 h 1872259"/>
              <a:gd name="connsiteX136" fmla="*/ 1239335 w 1784184"/>
              <a:gd name="connsiteY136" fmla="*/ 158180 h 1872259"/>
              <a:gd name="connsiteX137" fmla="*/ 1332762 w 1784184"/>
              <a:gd name="connsiteY137" fmla="*/ 208891 h 1872259"/>
              <a:gd name="connsiteX138" fmla="*/ 1377677 w 1784184"/>
              <a:gd name="connsiteY138" fmla="*/ 131095 h 1872259"/>
              <a:gd name="connsiteX139" fmla="*/ 1364828 w 1784184"/>
              <a:gd name="connsiteY139" fmla="*/ 123677 h 1872259"/>
              <a:gd name="connsiteX140" fmla="*/ 1345684 w 1784184"/>
              <a:gd name="connsiteY140" fmla="*/ 52231 h 1872259"/>
              <a:gd name="connsiteX141" fmla="*/ 1347469 w 1784184"/>
              <a:gd name="connsiteY141" fmla="*/ 49139 h 1872259"/>
              <a:gd name="connsiteX142" fmla="*/ 1399229 w 1784184"/>
              <a:gd name="connsiteY142" fmla="*/ 23375 h 1872259"/>
              <a:gd name="connsiteX143" fmla="*/ 1418915 w 1784184"/>
              <a:gd name="connsiteY143" fmla="*/ 29995 h 1872259"/>
              <a:gd name="connsiteX144" fmla="*/ 1538546 w 1784184"/>
              <a:gd name="connsiteY144" fmla="*/ 99064 h 1872259"/>
              <a:gd name="connsiteX145" fmla="*/ 1557690 w 1784184"/>
              <a:gd name="connsiteY145" fmla="*/ 170510 h 1872259"/>
              <a:gd name="connsiteX146" fmla="*/ 1555905 w 1784184"/>
              <a:gd name="connsiteY146" fmla="*/ 173602 h 1872259"/>
              <a:gd name="connsiteX147" fmla="*/ 1484459 w 1784184"/>
              <a:gd name="connsiteY147" fmla="*/ 192746 h 1872259"/>
              <a:gd name="connsiteX148" fmla="*/ 1468415 w 1784184"/>
              <a:gd name="connsiteY148" fmla="*/ 183483 h 1872259"/>
              <a:gd name="connsiteX149" fmla="*/ 1421124 w 1784184"/>
              <a:gd name="connsiteY149" fmla="*/ 265393 h 1872259"/>
              <a:gd name="connsiteX150" fmla="*/ 1522896 w 1784184"/>
              <a:gd name="connsiteY150" fmla="*/ 349363 h 1872259"/>
              <a:gd name="connsiteX151" fmla="*/ 1784184 w 1784184"/>
              <a:gd name="connsiteY151" fmla="*/ 980167 h 1872259"/>
              <a:gd name="connsiteX152" fmla="*/ 892092 w 1784184"/>
              <a:gd name="connsiteY152" fmla="*/ 1872259 h 1872259"/>
              <a:gd name="connsiteX153" fmla="*/ 0 w 1784184"/>
              <a:gd name="connsiteY153" fmla="*/ 980167 h 1872259"/>
              <a:gd name="connsiteX154" fmla="*/ 261288 w 1784184"/>
              <a:gd name="connsiteY154" fmla="*/ 349363 h 1872259"/>
              <a:gd name="connsiteX155" fmla="*/ 375064 w 1784184"/>
              <a:gd name="connsiteY155" fmla="*/ 255489 h 1872259"/>
              <a:gd name="connsiteX156" fmla="*/ 320224 w 1784184"/>
              <a:gd name="connsiteY156" fmla="*/ 160504 h 1872259"/>
              <a:gd name="connsiteX157" fmla="*/ 304180 w 1784184"/>
              <a:gd name="connsiteY157" fmla="*/ 169767 h 1872259"/>
              <a:gd name="connsiteX158" fmla="*/ 232734 w 1784184"/>
              <a:gd name="connsiteY158" fmla="*/ 150623 h 1872259"/>
              <a:gd name="connsiteX159" fmla="*/ 230949 w 1784184"/>
              <a:gd name="connsiteY159" fmla="*/ 147531 h 1872259"/>
              <a:gd name="connsiteX160" fmla="*/ 250093 w 1784184"/>
              <a:gd name="connsiteY160" fmla="*/ 76085 h 1872259"/>
              <a:gd name="connsiteX161" fmla="*/ 369724 w 1784184"/>
              <a:gd name="connsiteY161" fmla="*/ 7016 h 1872259"/>
              <a:gd name="connsiteX162" fmla="*/ 389410 w 1784184"/>
              <a:gd name="connsiteY162" fmla="*/ 396 h 187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84184" h="1872259">
                <a:moveTo>
                  <a:pt x="872914" y="1598520"/>
                </a:moveTo>
                <a:lnTo>
                  <a:pt x="915586" y="1598520"/>
                </a:lnTo>
                <a:cubicBezTo>
                  <a:pt x="921478" y="1598520"/>
                  <a:pt x="926254" y="1603296"/>
                  <a:pt x="926254" y="1609188"/>
                </a:cubicBezTo>
                <a:lnTo>
                  <a:pt x="926254" y="1770732"/>
                </a:lnTo>
                <a:cubicBezTo>
                  <a:pt x="926254" y="1776624"/>
                  <a:pt x="921478" y="1781400"/>
                  <a:pt x="915586" y="1781400"/>
                </a:cubicBezTo>
                <a:lnTo>
                  <a:pt x="872914" y="1781400"/>
                </a:lnTo>
                <a:cubicBezTo>
                  <a:pt x="867022" y="1781400"/>
                  <a:pt x="862246" y="1776624"/>
                  <a:pt x="862246" y="1770732"/>
                </a:cubicBezTo>
                <a:lnTo>
                  <a:pt x="862246" y="1609188"/>
                </a:lnTo>
                <a:cubicBezTo>
                  <a:pt x="862246" y="1603296"/>
                  <a:pt x="867022" y="1598520"/>
                  <a:pt x="872914" y="1598520"/>
                </a:cubicBezTo>
                <a:close/>
                <a:moveTo>
                  <a:pt x="522729" y="1584580"/>
                </a:moveTo>
                <a:lnTo>
                  <a:pt x="528008" y="1587628"/>
                </a:lnTo>
                <a:cubicBezTo>
                  <a:pt x="528737" y="1588049"/>
                  <a:pt x="528985" y="1588984"/>
                  <a:pt x="528566" y="1589709"/>
                </a:cubicBezTo>
                <a:lnTo>
                  <a:pt x="482465" y="1669559"/>
                </a:lnTo>
                <a:cubicBezTo>
                  <a:pt x="482046" y="1670285"/>
                  <a:pt x="481112" y="1670538"/>
                  <a:pt x="480383" y="1670116"/>
                </a:cubicBezTo>
                <a:lnTo>
                  <a:pt x="475104" y="1667069"/>
                </a:lnTo>
                <a:cubicBezTo>
                  <a:pt x="474375" y="1666648"/>
                  <a:pt x="474127" y="1665713"/>
                  <a:pt x="474546" y="1664987"/>
                </a:cubicBezTo>
                <a:lnTo>
                  <a:pt x="520647" y="1585137"/>
                </a:lnTo>
                <a:cubicBezTo>
                  <a:pt x="521066" y="1584412"/>
                  <a:pt x="522000" y="1584159"/>
                  <a:pt x="522729" y="1584580"/>
                </a:cubicBezTo>
                <a:close/>
                <a:moveTo>
                  <a:pt x="1281657" y="1566295"/>
                </a:moveTo>
                <a:cubicBezTo>
                  <a:pt x="1282386" y="1565874"/>
                  <a:pt x="1283320" y="1566127"/>
                  <a:pt x="1283739" y="1566852"/>
                </a:cubicBezTo>
                <a:lnTo>
                  <a:pt x="1329840" y="1646702"/>
                </a:lnTo>
                <a:cubicBezTo>
                  <a:pt x="1330259" y="1647428"/>
                  <a:pt x="1330011" y="1648363"/>
                  <a:pt x="1329282" y="1648784"/>
                </a:cubicBezTo>
                <a:lnTo>
                  <a:pt x="1324003" y="1651831"/>
                </a:lnTo>
                <a:cubicBezTo>
                  <a:pt x="1323274" y="1652253"/>
                  <a:pt x="1322340" y="1652000"/>
                  <a:pt x="1321921" y="1651274"/>
                </a:cubicBezTo>
                <a:lnTo>
                  <a:pt x="1275820" y="1571424"/>
                </a:lnTo>
                <a:cubicBezTo>
                  <a:pt x="1275401" y="1570699"/>
                  <a:pt x="1275649" y="1569764"/>
                  <a:pt x="1276378" y="1569343"/>
                </a:cubicBezTo>
                <a:close/>
                <a:moveTo>
                  <a:pt x="276014" y="1348764"/>
                </a:moveTo>
                <a:cubicBezTo>
                  <a:pt x="276740" y="1348345"/>
                  <a:pt x="277675" y="1348593"/>
                  <a:pt x="278096" y="1349322"/>
                </a:cubicBezTo>
                <a:lnTo>
                  <a:pt x="281143" y="1354601"/>
                </a:lnTo>
                <a:cubicBezTo>
                  <a:pt x="281564" y="1355330"/>
                  <a:pt x="281312" y="1356264"/>
                  <a:pt x="280586" y="1356683"/>
                </a:cubicBezTo>
                <a:lnTo>
                  <a:pt x="200736" y="1402784"/>
                </a:lnTo>
                <a:cubicBezTo>
                  <a:pt x="200010" y="1403203"/>
                  <a:pt x="199075" y="1402955"/>
                  <a:pt x="198654" y="1402226"/>
                </a:cubicBezTo>
                <a:lnTo>
                  <a:pt x="195607" y="1396947"/>
                </a:lnTo>
                <a:cubicBezTo>
                  <a:pt x="195186" y="1396218"/>
                  <a:pt x="195438" y="1395284"/>
                  <a:pt x="196164" y="1394865"/>
                </a:cubicBezTo>
                <a:close/>
                <a:moveTo>
                  <a:pt x="1531787" y="1290774"/>
                </a:moveTo>
                <a:lnTo>
                  <a:pt x="1611637" y="1336875"/>
                </a:lnTo>
                <a:cubicBezTo>
                  <a:pt x="1612363" y="1337294"/>
                  <a:pt x="1612615" y="1338228"/>
                  <a:pt x="1612194" y="1338957"/>
                </a:cubicBezTo>
                <a:lnTo>
                  <a:pt x="1609147" y="1344236"/>
                </a:lnTo>
                <a:cubicBezTo>
                  <a:pt x="1608726" y="1344965"/>
                  <a:pt x="1607791" y="1345213"/>
                  <a:pt x="1607065" y="1344794"/>
                </a:cubicBezTo>
                <a:lnTo>
                  <a:pt x="1527215" y="1298693"/>
                </a:lnTo>
                <a:cubicBezTo>
                  <a:pt x="1526489" y="1298274"/>
                  <a:pt x="1526237" y="1297340"/>
                  <a:pt x="1526658" y="1296611"/>
                </a:cubicBezTo>
                <a:lnTo>
                  <a:pt x="1529705" y="1291332"/>
                </a:lnTo>
                <a:cubicBezTo>
                  <a:pt x="1530126" y="1290603"/>
                  <a:pt x="1531061" y="1290355"/>
                  <a:pt x="1531787" y="1290774"/>
                </a:cubicBezTo>
                <a:close/>
                <a:moveTo>
                  <a:pt x="1532186" y="943554"/>
                </a:moveTo>
                <a:lnTo>
                  <a:pt x="1693730" y="943554"/>
                </a:lnTo>
                <a:cubicBezTo>
                  <a:pt x="1699622" y="943554"/>
                  <a:pt x="1704398" y="948330"/>
                  <a:pt x="1704398" y="954222"/>
                </a:cubicBezTo>
                <a:lnTo>
                  <a:pt x="1704398" y="996894"/>
                </a:lnTo>
                <a:cubicBezTo>
                  <a:pt x="1704398" y="1002786"/>
                  <a:pt x="1699622" y="1007562"/>
                  <a:pt x="1693730" y="1007562"/>
                </a:cubicBezTo>
                <a:lnTo>
                  <a:pt x="1532186" y="1007562"/>
                </a:lnTo>
                <a:cubicBezTo>
                  <a:pt x="1526294" y="1007562"/>
                  <a:pt x="1521518" y="1002786"/>
                  <a:pt x="1521518" y="996894"/>
                </a:cubicBezTo>
                <a:lnTo>
                  <a:pt x="1521518" y="954222"/>
                </a:lnTo>
                <a:cubicBezTo>
                  <a:pt x="1521518" y="948330"/>
                  <a:pt x="1526294" y="943554"/>
                  <a:pt x="1532186" y="943554"/>
                </a:cubicBezTo>
                <a:close/>
                <a:moveTo>
                  <a:pt x="113395" y="943554"/>
                </a:moveTo>
                <a:lnTo>
                  <a:pt x="274939" y="943554"/>
                </a:lnTo>
                <a:cubicBezTo>
                  <a:pt x="280831" y="943554"/>
                  <a:pt x="285607" y="948330"/>
                  <a:pt x="285607" y="954222"/>
                </a:cubicBezTo>
                <a:lnTo>
                  <a:pt x="285607" y="996894"/>
                </a:lnTo>
                <a:cubicBezTo>
                  <a:pt x="285607" y="1002786"/>
                  <a:pt x="280831" y="1007562"/>
                  <a:pt x="274939" y="1007562"/>
                </a:cubicBezTo>
                <a:lnTo>
                  <a:pt x="113395" y="1007562"/>
                </a:lnTo>
                <a:cubicBezTo>
                  <a:pt x="107503" y="1007562"/>
                  <a:pt x="102727" y="1002786"/>
                  <a:pt x="102727" y="996894"/>
                </a:cubicBezTo>
                <a:lnTo>
                  <a:pt x="102727" y="954222"/>
                </a:lnTo>
                <a:cubicBezTo>
                  <a:pt x="102727" y="948330"/>
                  <a:pt x="107503" y="943554"/>
                  <a:pt x="113395" y="943554"/>
                </a:cubicBezTo>
                <a:close/>
                <a:moveTo>
                  <a:pt x="1607067" y="632518"/>
                </a:moveTo>
                <a:cubicBezTo>
                  <a:pt x="1607793" y="632099"/>
                  <a:pt x="1608728" y="632347"/>
                  <a:pt x="1609149" y="633076"/>
                </a:cubicBezTo>
                <a:lnTo>
                  <a:pt x="1612196" y="638355"/>
                </a:lnTo>
                <a:cubicBezTo>
                  <a:pt x="1612617" y="639084"/>
                  <a:pt x="1612365" y="640018"/>
                  <a:pt x="1611639" y="640437"/>
                </a:cubicBezTo>
                <a:lnTo>
                  <a:pt x="1531789" y="686538"/>
                </a:lnTo>
                <a:cubicBezTo>
                  <a:pt x="1531063" y="686957"/>
                  <a:pt x="1530128" y="686709"/>
                  <a:pt x="1529707" y="685980"/>
                </a:cubicBezTo>
                <a:lnTo>
                  <a:pt x="1526660" y="680701"/>
                </a:lnTo>
                <a:cubicBezTo>
                  <a:pt x="1526239" y="679972"/>
                  <a:pt x="1526491" y="679038"/>
                  <a:pt x="1527217" y="678619"/>
                </a:cubicBezTo>
                <a:close/>
                <a:moveTo>
                  <a:pt x="879689" y="584979"/>
                </a:moveTo>
                <a:lnTo>
                  <a:pt x="910846" y="584979"/>
                </a:lnTo>
                <a:cubicBezTo>
                  <a:pt x="915148" y="584979"/>
                  <a:pt x="918636" y="588467"/>
                  <a:pt x="918636" y="592769"/>
                </a:cubicBezTo>
                <a:lnTo>
                  <a:pt x="918636" y="860897"/>
                </a:lnTo>
                <a:lnTo>
                  <a:pt x="932980" y="863792"/>
                </a:lnTo>
                <a:cubicBezTo>
                  <a:pt x="974004" y="881144"/>
                  <a:pt x="1002789" y="921766"/>
                  <a:pt x="1002789" y="969110"/>
                </a:cubicBezTo>
                <a:cubicBezTo>
                  <a:pt x="1002789" y="1032236"/>
                  <a:pt x="951615" y="1083410"/>
                  <a:pt x="888489" y="1083410"/>
                </a:cubicBezTo>
                <a:cubicBezTo>
                  <a:pt x="825363" y="1083410"/>
                  <a:pt x="774189" y="1032236"/>
                  <a:pt x="774189" y="969110"/>
                </a:cubicBezTo>
                <a:lnTo>
                  <a:pt x="778600" y="939934"/>
                </a:lnTo>
                <a:lnTo>
                  <a:pt x="291295" y="658588"/>
                </a:lnTo>
                <a:cubicBezTo>
                  <a:pt x="287651" y="656484"/>
                  <a:pt x="286402" y="651823"/>
                  <a:pt x="288506" y="648179"/>
                </a:cubicBezTo>
                <a:lnTo>
                  <a:pt x="303745" y="621783"/>
                </a:lnTo>
                <a:cubicBezTo>
                  <a:pt x="305849" y="618139"/>
                  <a:pt x="310510" y="616890"/>
                  <a:pt x="314154" y="618994"/>
                </a:cubicBezTo>
                <a:lnTo>
                  <a:pt x="799275" y="899079"/>
                </a:lnTo>
                <a:lnTo>
                  <a:pt x="815783" y="880911"/>
                </a:lnTo>
                <a:cubicBezTo>
                  <a:pt x="824251" y="873923"/>
                  <a:pt x="833742" y="868130"/>
                  <a:pt x="843998" y="863792"/>
                </a:cubicBezTo>
                <a:lnTo>
                  <a:pt x="871899" y="858160"/>
                </a:lnTo>
                <a:lnTo>
                  <a:pt x="871899" y="592769"/>
                </a:lnTo>
                <a:cubicBezTo>
                  <a:pt x="871899" y="588467"/>
                  <a:pt x="875387" y="584979"/>
                  <a:pt x="879689" y="584979"/>
                </a:cubicBezTo>
                <a:close/>
                <a:moveTo>
                  <a:pt x="200736" y="557235"/>
                </a:moveTo>
                <a:lnTo>
                  <a:pt x="280586" y="603336"/>
                </a:lnTo>
                <a:cubicBezTo>
                  <a:pt x="281312" y="603755"/>
                  <a:pt x="281564" y="604689"/>
                  <a:pt x="281143" y="605418"/>
                </a:cubicBezTo>
                <a:lnTo>
                  <a:pt x="278096" y="610697"/>
                </a:lnTo>
                <a:cubicBezTo>
                  <a:pt x="277675" y="611426"/>
                  <a:pt x="276740" y="611674"/>
                  <a:pt x="276014" y="611255"/>
                </a:cubicBezTo>
                <a:lnTo>
                  <a:pt x="196164" y="565154"/>
                </a:lnTo>
                <a:cubicBezTo>
                  <a:pt x="195438" y="564735"/>
                  <a:pt x="195186" y="563801"/>
                  <a:pt x="195607" y="563072"/>
                </a:cubicBezTo>
                <a:lnTo>
                  <a:pt x="198654" y="557793"/>
                </a:lnTo>
                <a:cubicBezTo>
                  <a:pt x="199075" y="557064"/>
                  <a:pt x="200010" y="556816"/>
                  <a:pt x="200736" y="557235"/>
                </a:cubicBezTo>
                <a:close/>
                <a:moveTo>
                  <a:pt x="1322680" y="308142"/>
                </a:moveTo>
                <a:lnTo>
                  <a:pt x="1327959" y="311189"/>
                </a:lnTo>
                <a:cubicBezTo>
                  <a:pt x="1328688" y="311611"/>
                  <a:pt x="1328936" y="312546"/>
                  <a:pt x="1328517" y="313271"/>
                </a:cubicBezTo>
                <a:lnTo>
                  <a:pt x="1282416" y="393121"/>
                </a:lnTo>
                <a:cubicBezTo>
                  <a:pt x="1281997" y="393847"/>
                  <a:pt x="1281063" y="394099"/>
                  <a:pt x="1280334" y="393678"/>
                </a:cubicBezTo>
                <a:lnTo>
                  <a:pt x="1275055" y="390631"/>
                </a:lnTo>
                <a:cubicBezTo>
                  <a:pt x="1274326" y="390210"/>
                  <a:pt x="1274078" y="389275"/>
                  <a:pt x="1274497" y="388549"/>
                </a:cubicBezTo>
                <a:lnTo>
                  <a:pt x="1320598" y="308699"/>
                </a:lnTo>
                <a:cubicBezTo>
                  <a:pt x="1321017" y="307974"/>
                  <a:pt x="1321951" y="307721"/>
                  <a:pt x="1322680" y="308142"/>
                </a:cubicBezTo>
                <a:close/>
                <a:moveTo>
                  <a:pt x="486505" y="289855"/>
                </a:moveTo>
                <a:cubicBezTo>
                  <a:pt x="487234" y="289434"/>
                  <a:pt x="488168" y="289687"/>
                  <a:pt x="488587" y="290412"/>
                </a:cubicBezTo>
                <a:lnTo>
                  <a:pt x="534688" y="370262"/>
                </a:lnTo>
                <a:cubicBezTo>
                  <a:pt x="535107" y="370988"/>
                  <a:pt x="534859" y="371923"/>
                  <a:pt x="534130" y="372344"/>
                </a:cubicBezTo>
                <a:lnTo>
                  <a:pt x="528851" y="375391"/>
                </a:lnTo>
                <a:cubicBezTo>
                  <a:pt x="528122" y="375812"/>
                  <a:pt x="527188" y="375560"/>
                  <a:pt x="526769" y="374834"/>
                </a:cubicBezTo>
                <a:lnTo>
                  <a:pt x="480668" y="294984"/>
                </a:lnTo>
                <a:cubicBezTo>
                  <a:pt x="480249" y="294259"/>
                  <a:pt x="480497" y="293324"/>
                  <a:pt x="481226" y="292902"/>
                </a:cubicBezTo>
                <a:close/>
                <a:moveTo>
                  <a:pt x="871608" y="180785"/>
                </a:moveTo>
                <a:lnTo>
                  <a:pt x="914280" y="180785"/>
                </a:lnTo>
                <a:cubicBezTo>
                  <a:pt x="920172" y="180785"/>
                  <a:pt x="924948" y="185561"/>
                  <a:pt x="924948" y="191453"/>
                </a:cubicBezTo>
                <a:lnTo>
                  <a:pt x="924948" y="352997"/>
                </a:lnTo>
                <a:cubicBezTo>
                  <a:pt x="924948" y="358889"/>
                  <a:pt x="920172" y="363665"/>
                  <a:pt x="914280" y="363665"/>
                </a:cubicBezTo>
                <a:lnTo>
                  <a:pt x="871608" y="363665"/>
                </a:lnTo>
                <a:cubicBezTo>
                  <a:pt x="865716" y="363665"/>
                  <a:pt x="860940" y="358889"/>
                  <a:pt x="860940" y="352997"/>
                </a:cubicBezTo>
                <a:lnTo>
                  <a:pt x="860940" y="191453"/>
                </a:lnTo>
                <a:cubicBezTo>
                  <a:pt x="860940" y="185561"/>
                  <a:pt x="865716" y="180785"/>
                  <a:pt x="871608" y="180785"/>
                </a:cubicBezTo>
                <a:close/>
                <a:moveTo>
                  <a:pt x="895077" y="152050"/>
                </a:moveTo>
                <a:cubicBezTo>
                  <a:pt x="435956" y="152050"/>
                  <a:pt x="63764" y="523771"/>
                  <a:pt x="63764" y="982313"/>
                </a:cubicBezTo>
                <a:cubicBezTo>
                  <a:pt x="63764" y="1440855"/>
                  <a:pt x="435956" y="1812576"/>
                  <a:pt x="895077" y="1812576"/>
                </a:cubicBezTo>
                <a:cubicBezTo>
                  <a:pt x="1354198" y="1812576"/>
                  <a:pt x="1726390" y="1440855"/>
                  <a:pt x="1726390" y="982313"/>
                </a:cubicBezTo>
                <a:cubicBezTo>
                  <a:pt x="1726390" y="523771"/>
                  <a:pt x="1354198" y="152050"/>
                  <a:pt x="895077" y="152050"/>
                </a:cubicBezTo>
                <a:close/>
                <a:moveTo>
                  <a:pt x="389410" y="396"/>
                </a:moveTo>
                <a:cubicBezTo>
                  <a:pt x="409637" y="-2114"/>
                  <a:pt x="430337" y="7397"/>
                  <a:pt x="441170" y="26160"/>
                </a:cubicBezTo>
                <a:lnTo>
                  <a:pt x="442955" y="29252"/>
                </a:lnTo>
                <a:cubicBezTo>
                  <a:pt x="457398" y="54268"/>
                  <a:pt x="448827" y="86254"/>
                  <a:pt x="423811" y="100698"/>
                </a:cubicBezTo>
                <a:lnTo>
                  <a:pt x="410962" y="108116"/>
                </a:lnTo>
                <a:lnTo>
                  <a:pt x="464916" y="201567"/>
                </a:lnTo>
                <a:lnTo>
                  <a:pt x="544849" y="158180"/>
                </a:lnTo>
                <a:cubicBezTo>
                  <a:pt x="651578" y="113038"/>
                  <a:pt x="768920" y="88075"/>
                  <a:pt x="892092" y="88075"/>
                </a:cubicBezTo>
                <a:cubicBezTo>
                  <a:pt x="1015264" y="88075"/>
                  <a:pt x="1132606" y="113038"/>
                  <a:pt x="1239335" y="158180"/>
                </a:cubicBezTo>
                <a:lnTo>
                  <a:pt x="1332762" y="208891"/>
                </a:lnTo>
                <a:lnTo>
                  <a:pt x="1377677" y="131095"/>
                </a:lnTo>
                <a:lnTo>
                  <a:pt x="1364828" y="123677"/>
                </a:lnTo>
                <a:cubicBezTo>
                  <a:pt x="1339812" y="109234"/>
                  <a:pt x="1331241" y="77247"/>
                  <a:pt x="1345684" y="52231"/>
                </a:cubicBezTo>
                <a:lnTo>
                  <a:pt x="1347469" y="49139"/>
                </a:lnTo>
                <a:cubicBezTo>
                  <a:pt x="1358302" y="30376"/>
                  <a:pt x="1379002" y="20865"/>
                  <a:pt x="1399229" y="23375"/>
                </a:cubicBezTo>
                <a:cubicBezTo>
                  <a:pt x="1405972" y="24212"/>
                  <a:pt x="1412661" y="26384"/>
                  <a:pt x="1418915" y="29995"/>
                </a:cubicBezTo>
                <a:lnTo>
                  <a:pt x="1538546" y="99064"/>
                </a:lnTo>
                <a:cubicBezTo>
                  <a:pt x="1563562" y="113507"/>
                  <a:pt x="1572133" y="145494"/>
                  <a:pt x="1557690" y="170510"/>
                </a:cubicBezTo>
                <a:lnTo>
                  <a:pt x="1555905" y="173602"/>
                </a:lnTo>
                <a:cubicBezTo>
                  <a:pt x="1541462" y="198618"/>
                  <a:pt x="1509475" y="207189"/>
                  <a:pt x="1484459" y="192746"/>
                </a:cubicBezTo>
                <a:lnTo>
                  <a:pt x="1468415" y="183483"/>
                </a:lnTo>
                <a:lnTo>
                  <a:pt x="1421124" y="265393"/>
                </a:lnTo>
                <a:lnTo>
                  <a:pt x="1522896" y="349363"/>
                </a:lnTo>
                <a:cubicBezTo>
                  <a:pt x="1684333" y="510800"/>
                  <a:pt x="1784184" y="733823"/>
                  <a:pt x="1784184" y="980167"/>
                </a:cubicBezTo>
                <a:cubicBezTo>
                  <a:pt x="1784184" y="1472856"/>
                  <a:pt x="1384781" y="1872259"/>
                  <a:pt x="892092" y="1872259"/>
                </a:cubicBezTo>
                <a:cubicBezTo>
                  <a:pt x="399403" y="1872259"/>
                  <a:pt x="0" y="1472856"/>
                  <a:pt x="0" y="980167"/>
                </a:cubicBezTo>
                <a:cubicBezTo>
                  <a:pt x="0" y="733823"/>
                  <a:pt x="99851" y="510800"/>
                  <a:pt x="261288" y="349363"/>
                </a:cubicBezTo>
                <a:lnTo>
                  <a:pt x="375064" y="255489"/>
                </a:lnTo>
                <a:lnTo>
                  <a:pt x="320224" y="160504"/>
                </a:lnTo>
                <a:lnTo>
                  <a:pt x="304180" y="169767"/>
                </a:lnTo>
                <a:cubicBezTo>
                  <a:pt x="279164" y="184210"/>
                  <a:pt x="247177" y="175639"/>
                  <a:pt x="232734" y="150623"/>
                </a:cubicBezTo>
                <a:lnTo>
                  <a:pt x="230949" y="147531"/>
                </a:lnTo>
                <a:cubicBezTo>
                  <a:pt x="216506" y="122515"/>
                  <a:pt x="225077" y="90528"/>
                  <a:pt x="250093" y="76085"/>
                </a:cubicBezTo>
                <a:lnTo>
                  <a:pt x="369724" y="7016"/>
                </a:lnTo>
                <a:cubicBezTo>
                  <a:pt x="375978" y="3405"/>
                  <a:pt x="382667" y="1233"/>
                  <a:pt x="389410" y="396"/>
                </a:cubicBezTo>
                <a:close/>
              </a:path>
            </a:pathLst>
          </a:custGeom>
          <a:solidFill>
            <a:schemeClr val="tx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1" name="Freeform 100"/>
          <p:cNvSpPr/>
          <p:nvPr/>
        </p:nvSpPr>
        <p:spPr>
          <a:xfrm>
            <a:off x="2326132" y="4805535"/>
            <a:ext cx="640080" cy="548640"/>
          </a:xfrm>
          <a:custGeom>
            <a:avLst/>
            <a:gdLst>
              <a:gd name="connsiteX0" fmla="*/ 1384867 w 2400319"/>
              <a:gd name="connsiteY0" fmla="*/ 1246077 h 1923068"/>
              <a:gd name="connsiteX1" fmla="*/ 1505661 w 2400319"/>
              <a:gd name="connsiteY1" fmla="*/ 1246077 h 1923068"/>
              <a:gd name="connsiteX2" fmla="*/ 1208782 w 2400319"/>
              <a:gd name="connsiteY2" fmla="*/ 1543275 h 1923068"/>
              <a:gd name="connsiteX3" fmla="*/ 911265 w 2400319"/>
              <a:gd name="connsiteY3" fmla="*/ 1246716 h 1923068"/>
              <a:gd name="connsiteX4" fmla="*/ 1032058 w 2400319"/>
              <a:gd name="connsiteY4" fmla="*/ 1246456 h 1923068"/>
              <a:gd name="connsiteX5" fmla="*/ 1208652 w 2400319"/>
              <a:gd name="connsiteY5" fmla="*/ 1422482 h 1923068"/>
              <a:gd name="connsiteX6" fmla="*/ 1384867 w 2400319"/>
              <a:gd name="connsiteY6" fmla="*/ 1246077 h 1923068"/>
              <a:gd name="connsiteX7" fmla="*/ 1375998 w 2400319"/>
              <a:gd name="connsiteY7" fmla="*/ 855796 h 1923068"/>
              <a:gd name="connsiteX8" fmla="*/ 1549530 w 2400319"/>
              <a:gd name="connsiteY8" fmla="*/ 1031909 h 1923068"/>
              <a:gd name="connsiteX9" fmla="*/ 1728920 w 2400319"/>
              <a:gd name="connsiteY9" fmla="*/ 861766 h 1923068"/>
              <a:gd name="connsiteX10" fmla="*/ 1849522 w 2400319"/>
              <a:gd name="connsiteY10" fmla="*/ 866108 h 1923068"/>
              <a:gd name="connsiteX11" fmla="*/ 1547489 w 2400319"/>
              <a:gd name="connsiteY11" fmla="*/ 1152572 h 1923068"/>
              <a:gd name="connsiteX12" fmla="*/ 1255319 w 2400319"/>
              <a:gd name="connsiteY12" fmla="*/ 856055 h 1923068"/>
              <a:gd name="connsiteX13" fmla="*/ 711302 w 2400319"/>
              <a:gd name="connsiteY13" fmla="*/ 855796 h 1923068"/>
              <a:gd name="connsiteX14" fmla="*/ 884834 w 2400319"/>
              <a:gd name="connsiteY14" fmla="*/ 1031909 h 1923068"/>
              <a:gd name="connsiteX15" fmla="*/ 1064224 w 2400319"/>
              <a:gd name="connsiteY15" fmla="*/ 861766 h 1923068"/>
              <a:gd name="connsiteX16" fmla="*/ 1184826 w 2400319"/>
              <a:gd name="connsiteY16" fmla="*/ 866108 h 1923068"/>
              <a:gd name="connsiteX17" fmla="*/ 882793 w 2400319"/>
              <a:gd name="connsiteY17" fmla="*/ 1152572 h 1923068"/>
              <a:gd name="connsiteX18" fmla="*/ 590623 w 2400319"/>
              <a:gd name="connsiteY18" fmla="*/ 856055 h 1923068"/>
              <a:gd name="connsiteX19" fmla="*/ 1194857 w 2400319"/>
              <a:gd name="connsiteY19" fmla="*/ 234435 h 1923068"/>
              <a:gd name="connsiteX20" fmla="*/ 1106977 w 2400319"/>
              <a:gd name="connsiteY20" fmla="*/ 239978 h 1923068"/>
              <a:gd name="connsiteX21" fmla="*/ 596450 w 2400319"/>
              <a:gd name="connsiteY21" fmla="*/ 554838 h 1923068"/>
              <a:gd name="connsiteX22" fmla="*/ 545280 w 2400319"/>
              <a:gd name="connsiteY22" fmla="*/ 649111 h 1923068"/>
              <a:gd name="connsiteX23" fmla="*/ 548640 w 2400319"/>
              <a:gd name="connsiteY23" fmla="*/ 650935 h 1923068"/>
              <a:gd name="connsiteX24" fmla="*/ 535051 w 2400319"/>
              <a:gd name="connsiteY24" fmla="*/ 675972 h 1923068"/>
              <a:gd name="connsiteX25" fmla="*/ 501196 w 2400319"/>
              <a:gd name="connsiteY25" fmla="*/ 785034 h 1923068"/>
              <a:gd name="connsiteX26" fmla="*/ 489820 w 2400319"/>
              <a:gd name="connsiteY26" fmla="*/ 821002 h 1923068"/>
              <a:gd name="connsiteX27" fmla="*/ 460804 w 2400319"/>
              <a:gd name="connsiteY27" fmla="*/ 846698 h 1923068"/>
              <a:gd name="connsiteX28" fmla="*/ 422708 w 2400319"/>
              <a:gd name="connsiteY28" fmla="*/ 853833 h 1923068"/>
              <a:gd name="connsiteX29" fmla="*/ 416283 w 2400319"/>
              <a:gd name="connsiteY29" fmla="*/ 851455 h 1923068"/>
              <a:gd name="connsiteX30" fmla="*/ 395318 w 2400319"/>
              <a:gd name="connsiteY30" fmla="*/ 841377 h 1923068"/>
              <a:gd name="connsiteX31" fmla="*/ 359692 w 2400319"/>
              <a:gd name="connsiteY31" fmla="*/ 835991 h 1923068"/>
              <a:gd name="connsiteX32" fmla="*/ 239885 w 2400319"/>
              <a:gd name="connsiteY32" fmla="*/ 955797 h 1923068"/>
              <a:gd name="connsiteX33" fmla="*/ 359692 w 2400319"/>
              <a:gd name="connsiteY33" fmla="*/ 1075604 h 1923068"/>
              <a:gd name="connsiteX34" fmla="*/ 375854 w 2400319"/>
              <a:gd name="connsiteY34" fmla="*/ 1073160 h 1923068"/>
              <a:gd name="connsiteX35" fmla="*/ 377813 w 2400319"/>
              <a:gd name="connsiteY35" fmla="*/ 1075879 h 1923068"/>
              <a:gd name="connsiteX36" fmla="*/ 391578 w 2400319"/>
              <a:gd name="connsiteY36" fmla="*/ 1070784 h 1923068"/>
              <a:gd name="connsiteX37" fmla="*/ 395318 w 2400319"/>
              <a:gd name="connsiteY37" fmla="*/ 1070218 h 1923068"/>
              <a:gd name="connsiteX38" fmla="*/ 402724 w 2400319"/>
              <a:gd name="connsiteY38" fmla="*/ 1066658 h 1923068"/>
              <a:gd name="connsiteX39" fmla="*/ 414161 w 2400319"/>
              <a:gd name="connsiteY39" fmla="*/ 1062424 h 1923068"/>
              <a:gd name="connsiteX40" fmla="*/ 452258 w 2400319"/>
              <a:gd name="connsiteY40" fmla="*/ 1069560 h 1923068"/>
              <a:gd name="connsiteX41" fmla="*/ 492962 w 2400319"/>
              <a:gd name="connsiteY41" fmla="*/ 1132211 h 1923068"/>
              <a:gd name="connsiteX42" fmla="*/ 496855 w 2400319"/>
              <a:gd name="connsiteY42" fmla="*/ 1132069 h 1923068"/>
              <a:gd name="connsiteX43" fmla="*/ 535051 w 2400319"/>
              <a:gd name="connsiteY43" fmla="*/ 1255114 h 1923068"/>
              <a:gd name="connsiteX44" fmla="*/ 535769 w 2400319"/>
              <a:gd name="connsiteY44" fmla="*/ 1256437 h 1923068"/>
              <a:gd name="connsiteX45" fmla="*/ 535770 w 2400319"/>
              <a:gd name="connsiteY45" fmla="*/ 1256436 h 1923068"/>
              <a:gd name="connsiteX46" fmla="*/ 596450 w 2400319"/>
              <a:gd name="connsiteY46" fmla="*/ 1368230 h 1923068"/>
              <a:gd name="connsiteX47" fmla="*/ 1199621 w 2400319"/>
              <a:gd name="connsiteY47" fmla="*/ 1688934 h 1923068"/>
              <a:gd name="connsiteX48" fmla="*/ 1802793 w 2400319"/>
              <a:gd name="connsiteY48" fmla="*/ 1368230 h 1923068"/>
              <a:gd name="connsiteX49" fmla="*/ 1862617 w 2400319"/>
              <a:gd name="connsiteY49" fmla="*/ 1258012 h 1923068"/>
              <a:gd name="connsiteX50" fmla="*/ 1864200 w 2400319"/>
              <a:gd name="connsiteY50" fmla="*/ 1258871 h 1923068"/>
              <a:gd name="connsiteX51" fmla="*/ 1865268 w 2400319"/>
              <a:gd name="connsiteY51" fmla="*/ 1256903 h 1923068"/>
              <a:gd name="connsiteX52" fmla="*/ 1903465 w 2400319"/>
              <a:gd name="connsiteY52" fmla="*/ 1133858 h 1923068"/>
              <a:gd name="connsiteX53" fmla="*/ 1907358 w 2400319"/>
              <a:gd name="connsiteY53" fmla="*/ 1134000 h 1923068"/>
              <a:gd name="connsiteX54" fmla="*/ 1948061 w 2400319"/>
              <a:gd name="connsiteY54" fmla="*/ 1071349 h 1923068"/>
              <a:gd name="connsiteX55" fmla="*/ 1986158 w 2400319"/>
              <a:gd name="connsiteY55" fmla="*/ 1064213 h 1923068"/>
              <a:gd name="connsiteX56" fmla="*/ 1997595 w 2400319"/>
              <a:gd name="connsiteY56" fmla="*/ 1068447 h 1923068"/>
              <a:gd name="connsiteX57" fmla="*/ 2005001 w 2400319"/>
              <a:gd name="connsiteY57" fmla="*/ 1072007 h 1923068"/>
              <a:gd name="connsiteX58" fmla="*/ 2008741 w 2400319"/>
              <a:gd name="connsiteY58" fmla="*/ 1072573 h 1923068"/>
              <a:gd name="connsiteX59" fmla="*/ 2022507 w 2400319"/>
              <a:gd name="connsiteY59" fmla="*/ 1077668 h 1923068"/>
              <a:gd name="connsiteX60" fmla="*/ 2024465 w 2400319"/>
              <a:gd name="connsiteY60" fmla="*/ 1074949 h 1923068"/>
              <a:gd name="connsiteX61" fmla="*/ 2040627 w 2400319"/>
              <a:gd name="connsiteY61" fmla="*/ 1077393 h 1923068"/>
              <a:gd name="connsiteX62" fmla="*/ 2160434 w 2400319"/>
              <a:gd name="connsiteY62" fmla="*/ 957586 h 1923068"/>
              <a:gd name="connsiteX63" fmla="*/ 2040627 w 2400319"/>
              <a:gd name="connsiteY63" fmla="*/ 837780 h 1923068"/>
              <a:gd name="connsiteX64" fmla="*/ 2005001 w 2400319"/>
              <a:gd name="connsiteY64" fmla="*/ 843166 h 1923068"/>
              <a:gd name="connsiteX65" fmla="*/ 1984036 w 2400319"/>
              <a:gd name="connsiteY65" fmla="*/ 853244 h 1923068"/>
              <a:gd name="connsiteX66" fmla="*/ 1977612 w 2400319"/>
              <a:gd name="connsiteY66" fmla="*/ 855622 h 1923068"/>
              <a:gd name="connsiteX67" fmla="*/ 1939515 w 2400319"/>
              <a:gd name="connsiteY67" fmla="*/ 848487 h 1923068"/>
              <a:gd name="connsiteX68" fmla="*/ 1910499 w 2400319"/>
              <a:gd name="connsiteY68" fmla="*/ 822791 h 1923068"/>
              <a:gd name="connsiteX69" fmla="*/ 1899123 w 2400319"/>
              <a:gd name="connsiteY69" fmla="*/ 786823 h 1923068"/>
              <a:gd name="connsiteX70" fmla="*/ 1865268 w 2400319"/>
              <a:gd name="connsiteY70" fmla="*/ 677761 h 1923068"/>
              <a:gd name="connsiteX71" fmla="*/ 1851679 w 2400319"/>
              <a:gd name="connsiteY71" fmla="*/ 652724 h 1923068"/>
              <a:gd name="connsiteX72" fmla="*/ 1854958 w 2400319"/>
              <a:gd name="connsiteY72" fmla="*/ 650945 h 1923068"/>
              <a:gd name="connsiteX73" fmla="*/ 1802793 w 2400319"/>
              <a:gd name="connsiteY73" fmla="*/ 554838 h 1923068"/>
              <a:gd name="connsiteX74" fmla="*/ 1620705 w 2400319"/>
              <a:gd name="connsiteY74" fmla="*/ 368336 h 1923068"/>
              <a:gd name="connsiteX75" fmla="*/ 1548300 w 2400319"/>
              <a:gd name="connsiteY75" fmla="*/ 323148 h 1923068"/>
              <a:gd name="connsiteX76" fmla="*/ 1551162 w 2400319"/>
              <a:gd name="connsiteY76" fmla="*/ 351542 h 1923068"/>
              <a:gd name="connsiteX77" fmla="*/ 1199620 w 2400319"/>
              <a:gd name="connsiteY77" fmla="*/ 703084 h 1923068"/>
              <a:gd name="connsiteX78" fmla="*/ 908116 w 2400319"/>
              <a:gd name="connsiteY78" fmla="*/ 548092 h 1923068"/>
              <a:gd name="connsiteX79" fmla="*/ 892662 w 2400319"/>
              <a:gd name="connsiteY79" fmla="*/ 519620 h 1923068"/>
              <a:gd name="connsiteX80" fmla="*/ 893144 w 2400319"/>
              <a:gd name="connsiteY80" fmla="*/ 519348 h 1923068"/>
              <a:gd name="connsiteX81" fmla="*/ 887826 w 2400319"/>
              <a:gd name="connsiteY81" fmla="*/ 511460 h 1923068"/>
              <a:gd name="connsiteX82" fmla="*/ 878376 w 2400319"/>
              <a:gd name="connsiteY82" fmla="*/ 464652 h 1923068"/>
              <a:gd name="connsiteX83" fmla="*/ 998629 w 2400319"/>
              <a:gd name="connsiteY83" fmla="*/ 344399 h 1923068"/>
              <a:gd name="connsiteX84" fmla="*/ 1109432 w 2400319"/>
              <a:gd name="connsiteY84" fmla="*/ 417844 h 1923068"/>
              <a:gd name="connsiteX85" fmla="*/ 1111026 w 2400319"/>
              <a:gd name="connsiteY85" fmla="*/ 425739 h 1923068"/>
              <a:gd name="connsiteX86" fmla="*/ 1116824 w 2400319"/>
              <a:gd name="connsiteY86" fmla="*/ 434339 h 1923068"/>
              <a:gd name="connsiteX87" fmla="*/ 1199620 w 2400319"/>
              <a:gd name="connsiteY87" fmla="*/ 468634 h 1923068"/>
              <a:gd name="connsiteX88" fmla="*/ 1316712 w 2400319"/>
              <a:gd name="connsiteY88" fmla="*/ 351542 h 1923068"/>
              <a:gd name="connsiteX89" fmla="*/ 1199620 w 2400319"/>
              <a:gd name="connsiteY89" fmla="*/ 234450 h 1923068"/>
              <a:gd name="connsiteX90" fmla="*/ 1194857 w 2400319"/>
              <a:gd name="connsiteY90" fmla="*/ 235412 h 1923068"/>
              <a:gd name="connsiteX91" fmla="*/ 1199617 w 2400319"/>
              <a:gd name="connsiteY91" fmla="*/ 0 h 1923068"/>
              <a:gd name="connsiteX92" fmla="*/ 1199620 w 2400319"/>
              <a:gd name="connsiteY92" fmla="*/ 0 h 1923068"/>
              <a:gd name="connsiteX93" fmla="*/ 1199621 w 2400319"/>
              <a:gd name="connsiteY93" fmla="*/ 0 h 1923068"/>
              <a:gd name="connsiteX94" fmla="*/ 2085593 w 2400319"/>
              <a:gd name="connsiteY94" fmla="*/ 587262 h 1923068"/>
              <a:gd name="connsiteX95" fmla="*/ 2091356 w 2400319"/>
              <a:gd name="connsiteY95" fmla="*/ 603008 h 1923068"/>
              <a:gd name="connsiteX96" fmla="*/ 2113118 w 2400319"/>
              <a:gd name="connsiteY96" fmla="*/ 605202 h 1923068"/>
              <a:gd name="connsiteX97" fmla="*/ 2400319 w 2400319"/>
              <a:gd name="connsiteY97" fmla="*/ 957586 h 1923068"/>
              <a:gd name="connsiteX98" fmla="*/ 2113118 w 2400319"/>
              <a:gd name="connsiteY98" fmla="*/ 1309970 h 1923068"/>
              <a:gd name="connsiteX99" fmla="*/ 2094358 w 2400319"/>
              <a:gd name="connsiteY99" fmla="*/ 1311862 h 1923068"/>
              <a:gd name="connsiteX100" fmla="*/ 2085593 w 2400319"/>
              <a:gd name="connsiteY100" fmla="*/ 1335807 h 1923068"/>
              <a:gd name="connsiteX101" fmla="*/ 1199621 w 2400319"/>
              <a:gd name="connsiteY101" fmla="*/ 1923068 h 1923068"/>
              <a:gd name="connsiteX102" fmla="*/ 313649 w 2400319"/>
              <a:gd name="connsiteY102" fmla="*/ 1335807 h 1923068"/>
              <a:gd name="connsiteX103" fmla="*/ 304164 w 2400319"/>
              <a:gd name="connsiteY103" fmla="*/ 1309891 h 1923068"/>
              <a:gd name="connsiteX104" fmla="*/ 287201 w 2400319"/>
              <a:gd name="connsiteY104" fmla="*/ 1308181 h 1923068"/>
              <a:gd name="connsiteX105" fmla="*/ 0 w 2400319"/>
              <a:gd name="connsiteY105" fmla="*/ 955797 h 1923068"/>
              <a:gd name="connsiteX106" fmla="*/ 287201 w 2400319"/>
              <a:gd name="connsiteY106" fmla="*/ 603413 h 1923068"/>
              <a:gd name="connsiteX107" fmla="*/ 308524 w 2400319"/>
              <a:gd name="connsiteY107" fmla="*/ 601263 h 1923068"/>
              <a:gd name="connsiteX108" fmla="*/ 313649 w 2400319"/>
              <a:gd name="connsiteY108" fmla="*/ 587262 h 1923068"/>
              <a:gd name="connsiteX109" fmla="*/ 1053189 w 2400319"/>
              <a:gd name="connsiteY109" fmla="*/ 11079 h 19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00319" h="1923068">
                <a:moveTo>
                  <a:pt x="1384867" y="1246077"/>
                </a:moveTo>
                <a:lnTo>
                  <a:pt x="1505661" y="1246077"/>
                </a:lnTo>
                <a:cubicBezTo>
                  <a:pt x="1505661" y="1410090"/>
                  <a:pt x="1372795" y="1543099"/>
                  <a:pt x="1208782" y="1543275"/>
                </a:cubicBezTo>
                <a:cubicBezTo>
                  <a:pt x="1044768" y="1543451"/>
                  <a:pt x="911617" y="1410729"/>
                  <a:pt x="911265" y="1246716"/>
                </a:cubicBezTo>
                <a:lnTo>
                  <a:pt x="1032058" y="1246456"/>
                </a:lnTo>
                <a:cubicBezTo>
                  <a:pt x="1032267" y="1343808"/>
                  <a:pt x="1111300" y="1422587"/>
                  <a:pt x="1208652" y="1422482"/>
                </a:cubicBezTo>
                <a:cubicBezTo>
                  <a:pt x="1306003" y="1422377"/>
                  <a:pt x="1384867" y="1343429"/>
                  <a:pt x="1384867" y="1246077"/>
                </a:cubicBezTo>
                <a:close/>
                <a:moveTo>
                  <a:pt x="1375998" y="855796"/>
                </a:moveTo>
                <a:cubicBezTo>
                  <a:pt x="1376205" y="951972"/>
                  <a:pt x="1453367" y="1030282"/>
                  <a:pt x="1549530" y="1031909"/>
                </a:cubicBezTo>
                <a:cubicBezTo>
                  <a:pt x="1645693" y="1033536"/>
                  <a:pt x="1725460" y="957880"/>
                  <a:pt x="1728920" y="861766"/>
                </a:cubicBezTo>
                <a:lnTo>
                  <a:pt x="1849522" y="866108"/>
                </a:lnTo>
                <a:cubicBezTo>
                  <a:pt x="1843697" y="1027933"/>
                  <a:pt x="1709395" y="1155311"/>
                  <a:pt x="1547489" y="1152572"/>
                </a:cubicBezTo>
                <a:cubicBezTo>
                  <a:pt x="1385583" y="1149833"/>
                  <a:pt x="1255667" y="1017984"/>
                  <a:pt x="1255319" y="856055"/>
                </a:cubicBezTo>
                <a:close/>
                <a:moveTo>
                  <a:pt x="711302" y="855796"/>
                </a:moveTo>
                <a:cubicBezTo>
                  <a:pt x="711509" y="951972"/>
                  <a:pt x="788671" y="1030282"/>
                  <a:pt x="884834" y="1031909"/>
                </a:cubicBezTo>
                <a:cubicBezTo>
                  <a:pt x="980997" y="1033536"/>
                  <a:pt x="1060764" y="957880"/>
                  <a:pt x="1064224" y="861766"/>
                </a:cubicBezTo>
                <a:lnTo>
                  <a:pt x="1184826" y="866108"/>
                </a:lnTo>
                <a:cubicBezTo>
                  <a:pt x="1179001" y="1027933"/>
                  <a:pt x="1044699" y="1155311"/>
                  <a:pt x="882793" y="1152572"/>
                </a:cubicBezTo>
                <a:cubicBezTo>
                  <a:pt x="720887" y="1149833"/>
                  <a:pt x="590971" y="1017984"/>
                  <a:pt x="590623" y="856055"/>
                </a:cubicBezTo>
                <a:close/>
                <a:moveTo>
                  <a:pt x="1194857" y="234435"/>
                </a:moveTo>
                <a:lnTo>
                  <a:pt x="1106977" y="239978"/>
                </a:lnTo>
                <a:cubicBezTo>
                  <a:pt x="894613" y="266973"/>
                  <a:pt x="710829" y="385534"/>
                  <a:pt x="596450" y="554838"/>
                </a:cubicBezTo>
                <a:lnTo>
                  <a:pt x="545280" y="649111"/>
                </a:lnTo>
                <a:lnTo>
                  <a:pt x="548640" y="650935"/>
                </a:lnTo>
                <a:lnTo>
                  <a:pt x="535051" y="675972"/>
                </a:lnTo>
                <a:lnTo>
                  <a:pt x="501196" y="785034"/>
                </a:lnTo>
                <a:lnTo>
                  <a:pt x="489820" y="821002"/>
                </a:lnTo>
                <a:cubicBezTo>
                  <a:pt x="482777" y="831843"/>
                  <a:pt x="472846" y="840808"/>
                  <a:pt x="460804" y="846698"/>
                </a:cubicBezTo>
                <a:cubicBezTo>
                  <a:pt x="448763" y="852589"/>
                  <a:pt x="435590" y="854927"/>
                  <a:pt x="422708" y="853833"/>
                </a:cubicBezTo>
                <a:lnTo>
                  <a:pt x="416283" y="851455"/>
                </a:lnTo>
                <a:lnTo>
                  <a:pt x="395318" y="841377"/>
                </a:lnTo>
                <a:cubicBezTo>
                  <a:pt x="384064" y="837876"/>
                  <a:pt x="372098" y="835991"/>
                  <a:pt x="359692" y="835991"/>
                </a:cubicBezTo>
                <a:cubicBezTo>
                  <a:pt x="293525" y="835991"/>
                  <a:pt x="239885" y="889630"/>
                  <a:pt x="239885" y="955797"/>
                </a:cubicBezTo>
                <a:cubicBezTo>
                  <a:pt x="239885" y="1021964"/>
                  <a:pt x="293525" y="1075604"/>
                  <a:pt x="359692" y="1075604"/>
                </a:cubicBezTo>
                <a:lnTo>
                  <a:pt x="375854" y="1073160"/>
                </a:lnTo>
                <a:lnTo>
                  <a:pt x="377813" y="1075879"/>
                </a:lnTo>
                <a:lnTo>
                  <a:pt x="391578" y="1070784"/>
                </a:lnTo>
                <a:lnTo>
                  <a:pt x="395318" y="1070218"/>
                </a:lnTo>
                <a:lnTo>
                  <a:pt x="402724" y="1066658"/>
                </a:lnTo>
                <a:lnTo>
                  <a:pt x="414161" y="1062424"/>
                </a:lnTo>
                <a:cubicBezTo>
                  <a:pt x="427043" y="1061331"/>
                  <a:pt x="440216" y="1063669"/>
                  <a:pt x="452258" y="1069560"/>
                </a:cubicBezTo>
                <a:cubicBezTo>
                  <a:pt x="476340" y="1081341"/>
                  <a:pt x="491983" y="1105419"/>
                  <a:pt x="492962" y="1132211"/>
                </a:cubicBezTo>
                <a:lnTo>
                  <a:pt x="496855" y="1132069"/>
                </a:lnTo>
                <a:lnTo>
                  <a:pt x="535051" y="1255114"/>
                </a:lnTo>
                <a:lnTo>
                  <a:pt x="535769" y="1256437"/>
                </a:lnTo>
                <a:lnTo>
                  <a:pt x="535770" y="1256436"/>
                </a:lnTo>
                <a:lnTo>
                  <a:pt x="596450" y="1368230"/>
                </a:lnTo>
                <a:cubicBezTo>
                  <a:pt x="727169" y="1561720"/>
                  <a:pt x="948539" y="1688934"/>
                  <a:pt x="1199621" y="1688934"/>
                </a:cubicBezTo>
                <a:cubicBezTo>
                  <a:pt x="1450704" y="1688934"/>
                  <a:pt x="1672074" y="1561720"/>
                  <a:pt x="1802793" y="1368230"/>
                </a:cubicBezTo>
                <a:lnTo>
                  <a:pt x="1862617" y="1258012"/>
                </a:lnTo>
                <a:lnTo>
                  <a:pt x="1864200" y="1258871"/>
                </a:lnTo>
                <a:lnTo>
                  <a:pt x="1865268" y="1256903"/>
                </a:lnTo>
                <a:lnTo>
                  <a:pt x="1903465" y="1133858"/>
                </a:lnTo>
                <a:lnTo>
                  <a:pt x="1907358" y="1134000"/>
                </a:lnTo>
                <a:cubicBezTo>
                  <a:pt x="1908336" y="1107208"/>
                  <a:pt x="1923979" y="1083130"/>
                  <a:pt x="1948061" y="1071349"/>
                </a:cubicBezTo>
                <a:cubicBezTo>
                  <a:pt x="1960103" y="1065458"/>
                  <a:pt x="1973276" y="1063120"/>
                  <a:pt x="1986158" y="1064213"/>
                </a:cubicBezTo>
                <a:lnTo>
                  <a:pt x="1997595" y="1068447"/>
                </a:lnTo>
                <a:lnTo>
                  <a:pt x="2005001" y="1072007"/>
                </a:lnTo>
                <a:lnTo>
                  <a:pt x="2008741" y="1072573"/>
                </a:lnTo>
                <a:lnTo>
                  <a:pt x="2022507" y="1077668"/>
                </a:lnTo>
                <a:lnTo>
                  <a:pt x="2024465" y="1074949"/>
                </a:lnTo>
                <a:lnTo>
                  <a:pt x="2040627" y="1077393"/>
                </a:lnTo>
                <a:cubicBezTo>
                  <a:pt x="2106795" y="1077393"/>
                  <a:pt x="2160434" y="1023753"/>
                  <a:pt x="2160434" y="957586"/>
                </a:cubicBezTo>
                <a:cubicBezTo>
                  <a:pt x="2160434" y="891419"/>
                  <a:pt x="2106795" y="837780"/>
                  <a:pt x="2040627" y="837780"/>
                </a:cubicBezTo>
                <a:cubicBezTo>
                  <a:pt x="2028221" y="837780"/>
                  <a:pt x="2016255" y="839665"/>
                  <a:pt x="2005001" y="843166"/>
                </a:cubicBezTo>
                <a:lnTo>
                  <a:pt x="1984036" y="853244"/>
                </a:lnTo>
                <a:lnTo>
                  <a:pt x="1977612" y="855622"/>
                </a:lnTo>
                <a:cubicBezTo>
                  <a:pt x="1964730" y="856716"/>
                  <a:pt x="1951556" y="854378"/>
                  <a:pt x="1939515" y="848487"/>
                </a:cubicBezTo>
                <a:cubicBezTo>
                  <a:pt x="1927474" y="842597"/>
                  <a:pt x="1917543" y="833632"/>
                  <a:pt x="1910499" y="822791"/>
                </a:cubicBezTo>
                <a:lnTo>
                  <a:pt x="1899123" y="786823"/>
                </a:lnTo>
                <a:lnTo>
                  <a:pt x="1865268" y="677761"/>
                </a:lnTo>
                <a:lnTo>
                  <a:pt x="1851679" y="652724"/>
                </a:lnTo>
                <a:lnTo>
                  <a:pt x="1854958" y="650945"/>
                </a:lnTo>
                <a:lnTo>
                  <a:pt x="1802793" y="554838"/>
                </a:lnTo>
                <a:cubicBezTo>
                  <a:pt x="1753774" y="482279"/>
                  <a:pt x="1692006" y="419041"/>
                  <a:pt x="1620705" y="368336"/>
                </a:cubicBezTo>
                <a:lnTo>
                  <a:pt x="1548300" y="323148"/>
                </a:lnTo>
                <a:lnTo>
                  <a:pt x="1551162" y="351542"/>
                </a:lnTo>
                <a:cubicBezTo>
                  <a:pt x="1551162" y="545693"/>
                  <a:pt x="1393771" y="703084"/>
                  <a:pt x="1199620" y="703084"/>
                </a:cubicBezTo>
                <a:cubicBezTo>
                  <a:pt x="1078276" y="703084"/>
                  <a:pt x="971291" y="641603"/>
                  <a:pt x="908116" y="548092"/>
                </a:cubicBezTo>
                <a:lnTo>
                  <a:pt x="892662" y="519620"/>
                </a:lnTo>
                <a:lnTo>
                  <a:pt x="893144" y="519348"/>
                </a:lnTo>
                <a:lnTo>
                  <a:pt x="887826" y="511460"/>
                </a:lnTo>
                <a:cubicBezTo>
                  <a:pt x="881741" y="497073"/>
                  <a:pt x="878376" y="481256"/>
                  <a:pt x="878376" y="464652"/>
                </a:cubicBezTo>
                <a:cubicBezTo>
                  <a:pt x="878376" y="398238"/>
                  <a:pt x="932215" y="344399"/>
                  <a:pt x="998629" y="344399"/>
                </a:cubicBezTo>
                <a:cubicBezTo>
                  <a:pt x="1048440" y="344399"/>
                  <a:pt x="1091177" y="374684"/>
                  <a:pt x="1109432" y="417844"/>
                </a:cubicBezTo>
                <a:lnTo>
                  <a:pt x="1111026" y="425739"/>
                </a:lnTo>
                <a:lnTo>
                  <a:pt x="1116824" y="434339"/>
                </a:lnTo>
                <a:cubicBezTo>
                  <a:pt x="1138013" y="455528"/>
                  <a:pt x="1167286" y="468634"/>
                  <a:pt x="1199620" y="468634"/>
                </a:cubicBezTo>
                <a:cubicBezTo>
                  <a:pt x="1264288" y="468634"/>
                  <a:pt x="1316712" y="416210"/>
                  <a:pt x="1316712" y="351542"/>
                </a:cubicBezTo>
                <a:cubicBezTo>
                  <a:pt x="1316712" y="286874"/>
                  <a:pt x="1264288" y="234450"/>
                  <a:pt x="1199620" y="234450"/>
                </a:cubicBezTo>
                <a:lnTo>
                  <a:pt x="1194857" y="235412"/>
                </a:lnTo>
                <a:close/>
                <a:moveTo>
                  <a:pt x="1199617" y="0"/>
                </a:moveTo>
                <a:lnTo>
                  <a:pt x="1199620" y="0"/>
                </a:lnTo>
                <a:lnTo>
                  <a:pt x="1199621" y="0"/>
                </a:lnTo>
                <a:cubicBezTo>
                  <a:pt x="1597902" y="0"/>
                  <a:pt x="1939624" y="242152"/>
                  <a:pt x="2085593" y="587262"/>
                </a:cubicBezTo>
                <a:lnTo>
                  <a:pt x="2091356" y="603008"/>
                </a:lnTo>
                <a:lnTo>
                  <a:pt x="2113118" y="605202"/>
                </a:lnTo>
                <a:cubicBezTo>
                  <a:pt x="2277023" y="638742"/>
                  <a:pt x="2400319" y="783766"/>
                  <a:pt x="2400319" y="957586"/>
                </a:cubicBezTo>
                <a:cubicBezTo>
                  <a:pt x="2400319" y="1131407"/>
                  <a:pt x="2277023" y="1276430"/>
                  <a:pt x="2113118" y="1309970"/>
                </a:cubicBezTo>
                <a:lnTo>
                  <a:pt x="2094358" y="1311862"/>
                </a:lnTo>
                <a:lnTo>
                  <a:pt x="2085593" y="1335807"/>
                </a:lnTo>
                <a:cubicBezTo>
                  <a:pt x="1939624" y="1680916"/>
                  <a:pt x="1597902" y="1923068"/>
                  <a:pt x="1199621" y="1923068"/>
                </a:cubicBezTo>
                <a:cubicBezTo>
                  <a:pt x="801340" y="1923068"/>
                  <a:pt x="459618" y="1680916"/>
                  <a:pt x="313649" y="1335807"/>
                </a:cubicBezTo>
                <a:lnTo>
                  <a:pt x="304164" y="1309891"/>
                </a:lnTo>
                <a:lnTo>
                  <a:pt x="287201" y="1308181"/>
                </a:lnTo>
                <a:cubicBezTo>
                  <a:pt x="123296" y="1274641"/>
                  <a:pt x="0" y="1129618"/>
                  <a:pt x="0" y="955797"/>
                </a:cubicBezTo>
                <a:cubicBezTo>
                  <a:pt x="0" y="781977"/>
                  <a:pt x="123296" y="636953"/>
                  <a:pt x="287201" y="603413"/>
                </a:cubicBezTo>
                <a:lnTo>
                  <a:pt x="308524" y="601263"/>
                </a:lnTo>
                <a:lnTo>
                  <a:pt x="313649" y="587262"/>
                </a:lnTo>
                <a:cubicBezTo>
                  <a:pt x="441372" y="285291"/>
                  <a:pt x="718968" y="62147"/>
                  <a:pt x="1053189" y="110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02" name="Freeform 101"/>
          <p:cNvSpPr/>
          <p:nvPr/>
        </p:nvSpPr>
        <p:spPr>
          <a:xfrm>
            <a:off x="2326132" y="5662005"/>
            <a:ext cx="640080" cy="548640"/>
          </a:xfrm>
          <a:custGeom>
            <a:avLst/>
            <a:gdLst>
              <a:gd name="connsiteX0" fmla="*/ 971745 w 2400319"/>
              <a:gd name="connsiteY0" fmla="*/ 1184857 h 1923068"/>
              <a:gd name="connsiteX1" fmla="*/ 1032226 w 2400319"/>
              <a:gd name="connsiteY1" fmla="*/ 1245338 h 1923068"/>
              <a:gd name="connsiteX2" fmla="*/ 1031762 w 2400319"/>
              <a:gd name="connsiteY2" fmla="*/ 1246457 h 1923068"/>
              <a:gd name="connsiteX3" fmla="*/ 1032058 w 2400319"/>
              <a:gd name="connsiteY3" fmla="*/ 1246457 h 1923068"/>
              <a:gd name="connsiteX4" fmla="*/ 1208652 w 2400319"/>
              <a:gd name="connsiteY4" fmla="*/ 1422483 h 1923068"/>
              <a:gd name="connsiteX5" fmla="*/ 1384867 w 2400319"/>
              <a:gd name="connsiteY5" fmla="*/ 1246078 h 1923068"/>
              <a:gd name="connsiteX6" fmla="*/ 1385006 w 2400319"/>
              <a:gd name="connsiteY6" fmla="*/ 1246078 h 1923068"/>
              <a:gd name="connsiteX7" fmla="*/ 1384699 w 2400319"/>
              <a:gd name="connsiteY7" fmla="*/ 1245338 h 1923068"/>
              <a:gd name="connsiteX8" fmla="*/ 1445180 w 2400319"/>
              <a:gd name="connsiteY8" fmla="*/ 1184857 h 1923068"/>
              <a:gd name="connsiteX9" fmla="*/ 1505661 w 2400319"/>
              <a:gd name="connsiteY9" fmla="*/ 1245338 h 1923068"/>
              <a:gd name="connsiteX10" fmla="*/ 1505354 w 2400319"/>
              <a:gd name="connsiteY10" fmla="*/ 1246078 h 1923068"/>
              <a:gd name="connsiteX11" fmla="*/ 1505661 w 2400319"/>
              <a:gd name="connsiteY11" fmla="*/ 1246078 h 1923068"/>
              <a:gd name="connsiteX12" fmla="*/ 1208782 w 2400319"/>
              <a:gd name="connsiteY12" fmla="*/ 1543276 h 1923068"/>
              <a:gd name="connsiteX13" fmla="*/ 911265 w 2400319"/>
              <a:gd name="connsiteY13" fmla="*/ 1246717 h 1923068"/>
              <a:gd name="connsiteX14" fmla="*/ 911835 w 2400319"/>
              <a:gd name="connsiteY14" fmla="*/ 1246716 h 1923068"/>
              <a:gd name="connsiteX15" fmla="*/ 911264 w 2400319"/>
              <a:gd name="connsiteY15" fmla="*/ 1245338 h 1923068"/>
              <a:gd name="connsiteX16" fmla="*/ 971745 w 2400319"/>
              <a:gd name="connsiteY16" fmla="*/ 1184857 h 1923068"/>
              <a:gd name="connsiteX17" fmla="*/ 1445436 w 2400319"/>
              <a:gd name="connsiteY17" fmla="*/ 884192 h 1923068"/>
              <a:gd name="connsiteX18" fmla="*/ 1522778 w 2400319"/>
              <a:gd name="connsiteY18" fmla="*/ 961534 h 1923068"/>
              <a:gd name="connsiteX19" fmla="*/ 1445436 w 2400319"/>
              <a:gd name="connsiteY19" fmla="*/ 1038876 h 1923068"/>
              <a:gd name="connsiteX20" fmla="*/ 1368094 w 2400319"/>
              <a:gd name="connsiteY20" fmla="*/ 961534 h 1923068"/>
              <a:gd name="connsiteX21" fmla="*/ 1445436 w 2400319"/>
              <a:gd name="connsiteY21" fmla="*/ 884192 h 1923068"/>
              <a:gd name="connsiteX22" fmla="*/ 954883 w 2400319"/>
              <a:gd name="connsiteY22" fmla="*/ 884192 h 1923068"/>
              <a:gd name="connsiteX23" fmla="*/ 1032225 w 2400319"/>
              <a:gd name="connsiteY23" fmla="*/ 961534 h 1923068"/>
              <a:gd name="connsiteX24" fmla="*/ 954883 w 2400319"/>
              <a:gd name="connsiteY24" fmla="*/ 1038876 h 1923068"/>
              <a:gd name="connsiteX25" fmla="*/ 877541 w 2400319"/>
              <a:gd name="connsiteY25" fmla="*/ 961534 h 1923068"/>
              <a:gd name="connsiteX26" fmla="*/ 954883 w 2400319"/>
              <a:gd name="connsiteY26" fmla="*/ 884192 h 1923068"/>
              <a:gd name="connsiteX27" fmla="*/ 1194857 w 2400319"/>
              <a:gd name="connsiteY27" fmla="*/ 234435 h 1923068"/>
              <a:gd name="connsiteX28" fmla="*/ 1106977 w 2400319"/>
              <a:gd name="connsiteY28" fmla="*/ 239978 h 1923068"/>
              <a:gd name="connsiteX29" fmla="*/ 596450 w 2400319"/>
              <a:gd name="connsiteY29" fmla="*/ 554838 h 1923068"/>
              <a:gd name="connsiteX30" fmla="*/ 545280 w 2400319"/>
              <a:gd name="connsiteY30" fmla="*/ 649111 h 1923068"/>
              <a:gd name="connsiteX31" fmla="*/ 548640 w 2400319"/>
              <a:gd name="connsiteY31" fmla="*/ 650935 h 1923068"/>
              <a:gd name="connsiteX32" fmla="*/ 535051 w 2400319"/>
              <a:gd name="connsiteY32" fmla="*/ 675972 h 1923068"/>
              <a:gd name="connsiteX33" fmla="*/ 501196 w 2400319"/>
              <a:gd name="connsiteY33" fmla="*/ 785034 h 1923068"/>
              <a:gd name="connsiteX34" fmla="*/ 489820 w 2400319"/>
              <a:gd name="connsiteY34" fmla="*/ 821002 h 1923068"/>
              <a:gd name="connsiteX35" fmla="*/ 460804 w 2400319"/>
              <a:gd name="connsiteY35" fmla="*/ 846698 h 1923068"/>
              <a:gd name="connsiteX36" fmla="*/ 422708 w 2400319"/>
              <a:gd name="connsiteY36" fmla="*/ 853833 h 1923068"/>
              <a:gd name="connsiteX37" fmla="*/ 416283 w 2400319"/>
              <a:gd name="connsiteY37" fmla="*/ 851455 h 1923068"/>
              <a:gd name="connsiteX38" fmla="*/ 395318 w 2400319"/>
              <a:gd name="connsiteY38" fmla="*/ 841377 h 1923068"/>
              <a:gd name="connsiteX39" fmla="*/ 359692 w 2400319"/>
              <a:gd name="connsiteY39" fmla="*/ 835991 h 1923068"/>
              <a:gd name="connsiteX40" fmla="*/ 239885 w 2400319"/>
              <a:gd name="connsiteY40" fmla="*/ 955797 h 1923068"/>
              <a:gd name="connsiteX41" fmla="*/ 359692 w 2400319"/>
              <a:gd name="connsiteY41" fmla="*/ 1075604 h 1923068"/>
              <a:gd name="connsiteX42" fmla="*/ 375854 w 2400319"/>
              <a:gd name="connsiteY42" fmla="*/ 1073160 h 1923068"/>
              <a:gd name="connsiteX43" fmla="*/ 377813 w 2400319"/>
              <a:gd name="connsiteY43" fmla="*/ 1075879 h 1923068"/>
              <a:gd name="connsiteX44" fmla="*/ 391578 w 2400319"/>
              <a:gd name="connsiteY44" fmla="*/ 1070784 h 1923068"/>
              <a:gd name="connsiteX45" fmla="*/ 395318 w 2400319"/>
              <a:gd name="connsiteY45" fmla="*/ 1070218 h 1923068"/>
              <a:gd name="connsiteX46" fmla="*/ 402724 w 2400319"/>
              <a:gd name="connsiteY46" fmla="*/ 1066658 h 1923068"/>
              <a:gd name="connsiteX47" fmla="*/ 414161 w 2400319"/>
              <a:gd name="connsiteY47" fmla="*/ 1062424 h 1923068"/>
              <a:gd name="connsiteX48" fmla="*/ 452258 w 2400319"/>
              <a:gd name="connsiteY48" fmla="*/ 1069560 h 1923068"/>
              <a:gd name="connsiteX49" fmla="*/ 492962 w 2400319"/>
              <a:gd name="connsiteY49" fmla="*/ 1132211 h 1923068"/>
              <a:gd name="connsiteX50" fmla="*/ 496855 w 2400319"/>
              <a:gd name="connsiteY50" fmla="*/ 1132069 h 1923068"/>
              <a:gd name="connsiteX51" fmla="*/ 535051 w 2400319"/>
              <a:gd name="connsiteY51" fmla="*/ 1255114 h 1923068"/>
              <a:gd name="connsiteX52" fmla="*/ 535769 w 2400319"/>
              <a:gd name="connsiteY52" fmla="*/ 1256437 h 1923068"/>
              <a:gd name="connsiteX53" fmla="*/ 535770 w 2400319"/>
              <a:gd name="connsiteY53" fmla="*/ 1256436 h 1923068"/>
              <a:gd name="connsiteX54" fmla="*/ 596450 w 2400319"/>
              <a:gd name="connsiteY54" fmla="*/ 1368230 h 1923068"/>
              <a:gd name="connsiteX55" fmla="*/ 1199621 w 2400319"/>
              <a:gd name="connsiteY55" fmla="*/ 1688934 h 1923068"/>
              <a:gd name="connsiteX56" fmla="*/ 1802793 w 2400319"/>
              <a:gd name="connsiteY56" fmla="*/ 1368230 h 1923068"/>
              <a:gd name="connsiteX57" fmla="*/ 1862617 w 2400319"/>
              <a:gd name="connsiteY57" fmla="*/ 1258012 h 1923068"/>
              <a:gd name="connsiteX58" fmla="*/ 1864200 w 2400319"/>
              <a:gd name="connsiteY58" fmla="*/ 1258871 h 1923068"/>
              <a:gd name="connsiteX59" fmla="*/ 1865268 w 2400319"/>
              <a:gd name="connsiteY59" fmla="*/ 1256903 h 1923068"/>
              <a:gd name="connsiteX60" fmla="*/ 1903465 w 2400319"/>
              <a:gd name="connsiteY60" fmla="*/ 1133858 h 1923068"/>
              <a:gd name="connsiteX61" fmla="*/ 1907358 w 2400319"/>
              <a:gd name="connsiteY61" fmla="*/ 1134000 h 1923068"/>
              <a:gd name="connsiteX62" fmla="*/ 1948061 w 2400319"/>
              <a:gd name="connsiteY62" fmla="*/ 1071349 h 1923068"/>
              <a:gd name="connsiteX63" fmla="*/ 1986158 w 2400319"/>
              <a:gd name="connsiteY63" fmla="*/ 1064213 h 1923068"/>
              <a:gd name="connsiteX64" fmla="*/ 1997595 w 2400319"/>
              <a:gd name="connsiteY64" fmla="*/ 1068447 h 1923068"/>
              <a:gd name="connsiteX65" fmla="*/ 2005001 w 2400319"/>
              <a:gd name="connsiteY65" fmla="*/ 1072007 h 1923068"/>
              <a:gd name="connsiteX66" fmla="*/ 2008741 w 2400319"/>
              <a:gd name="connsiteY66" fmla="*/ 1072573 h 1923068"/>
              <a:gd name="connsiteX67" fmla="*/ 2022507 w 2400319"/>
              <a:gd name="connsiteY67" fmla="*/ 1077668 h 1923068"/>
              <a:gd name="connsiteX68" fmla="*/ 2024465 w 2400319"/>
              <a:gd name="connsiteY68" fmla="*/ 1074949 h 1923068"/>
              <a:gd name="connsiteX69" fmla="*/ 2040627 w 2400319"/>
              <a:gd name="connsiteY69" fmla="*/ 1077393 h 1923068"/>
              <a:gd name="connsiteX70" fmla="*/ 2160434 w 2400319"/>
              <a:gd name="connsiteY70" fmla="*/ 957586 h 1923068"/>
              <a:gd name="connsiteX71" fmla="*/ 2040627 w 2400319"/>
              <a:gd name="connsiteY71" fmla="*/ 837780 h 1923068"/>
              <a:gd name="connsiteX72" fmla="*/ 2005001 w 2400319"/>
              <a:gd name="connsiteY72" fmla="*/ 843166 h 1923068"/>
              <a:gd name="connsiteX73" fmla="*/ 1984036 w 2400319"/>
              <a:gd name="connsiteY73" fmla="*/ 853244 h 1923068"/>
              <a:gd name="connsiteX74" fmla="*/ 1977612 w 2400319"/>
              <a:gd name="connsiteY74" fmla="*/ 855622 h 1923068"/>
              <a:gd name="connsiteX75" fmla="*/ 1939515 w 2400319"/>
              <a:gd name="connsiteY75" fmla="*/ 848487 h 1923068"/>
              <a:gd name="connsiteX76" fmla="*/ 1910499 w 2400319"/>
              <a:gd name="connsiteY76" fmla="*/ 822791 h 1923068"/>
              <a:gd name="connsiteX77" fmla="*/ 1899123 w 2400319"/>
              <a:gd name="connsiteY77" fmla="*/ 786823 h 1923068"/>
              <a:gd name="connsiteX78" fmla="*/ 1865268 w 2400319"/>
              <a:gd name="connsiteY78" fmla="*/ 677761 h 1923068"/>
              <a:gd name="connsiteX79" fmla="*/ 1851679 w 2400319"/>
              <a:gd name="connsiteY79" fmla="*/ 652724 h 1923068"/>
              <a:gd name="connsiteX80" fmla="*/ 1854958 w 2400319"/>
              <a:gd name="connsiteY80" fmla="*/ 650945 h 1923068"/>
              <a:gd name="connsiteX81" fmla="*/ 1802793 w 2400319"/>
              <a:gd name="connsiteY81" fmla="*/ 554838 h 1923068"/>
              <a:gd name="connsiteX82" fmla="*/ 1620705 w 2400319"/>
              <a:gd name="connsiteY82" fmla="*/ 368336 h 1923068"/>
              <a:gd name="connsiteX83" fmla="*/ 1548300 w 2400319"/>
              <a:gd name="connsiteY83" fmla="*/ 323148 h 1923068"/>
              <a:gd name="connsiteX84" fmla="*/ 1551162 w 2400319"/>
              <a:gd name="connsiteY84" fmla="*/ 351542 h 1923068"/>
              <a:gd name="connsiteX85" fmla="*/ 1199620 w 2400319"/>
              <a:gd name="connsiteY85" fmla="*/ 703084 h 1923068"/>
              <a:gd name="connsiteX86" fmla="*/ 908116 w 2400319"/>
              <a:gd name="connsiteY86" fmla="*/ 548092 h 1923068"/>
              <a:gd name="connsiteX87" fmla="*/ 892662 w 2400319"/>
              <a:gd name="connsiteY87" fmla="*/ 519620 h 1923068"/>
              <a:gd name="connsiteX88" fmla="*/ 893144 w 2400319"/>
              <a:gd name="connsiteY88" fmla="*/ 519348 h 1923068"/>
              <a:gd name="connsiteX89" fmla="*/ 887826 w 2400319"/>
              <a:gd name="connsiteY89" fmla="*/ 511460 h 1923068"/>
              <a:gd name="connsiteX90" fmla="*/ 878376 w 2400319"/>
              <a:gd name="connsiteY90" fmla="*/ 464652 h 1923068"/>
              <a:gd name="connsiteX91" fmla="*/ 998629 w 2400319"/>
              <a:gd name="connsiteY91" fmla="*/ 344399 h 1923068"/>
              <a:gd name="connsiteX92" fmla="*/ 1109432 w 2400319"/>
              <a:gd name="connsiteY92" fmla="*/ 417844 h 1923068"/>
              <a:gd name="connsiteX93" fmla="*/ 1111026 w 2400319"/>
              <a:gd name="connsiteY93" fmla="*/ 425739 h 1923068"/>
              <a:gd name="connsiteX94" fmla="*/ 1116824 w 2400319"/>
              <a:gd name="connsiteY94" fmla="*/ 434339 h 1923068"/>
              <a:gd name="connsiteX95" fmla="*/ 1199620 w 2400319"/>
              <a:gd name="connsiteY95" fmla="*/ 468634 h 1923068"/>
              <a:gd name="connsiteX96" fmla="*/ 1316712 w 2400319"/>
              <a:gd name="connsiteY96" fmla="*/ 351542 h 1923068"/>
              <a:gd name="connsiteX97" fmla="*/ 1199620 w 2400319"/>
              <a:gd name="connsiteY97" fmla="*/ 234450 h 1923068"/>
              <a:gd name="connsiteX98" fmla="*/ 1194857 w 2400319"/>
              <a:gd name="connsiteY98" fmla="*/ 235412 h 1923068"/>
              <a:gd name="connsiteX99" fmla="*/ 1199617 w 2400319"/>
              <a:gd name="connsiteY99" fmla="*/ 0 h 1923068"/>
              <a:gd name="connsiteX100" fmla="*/ 1199620 w 2400319"/>
              <a:gd name="connsiteY100" fmla="*/ 0 h 1923068"/>
              <a:gd name="connsiteX101" fmla="*/ 1199621 w 2400319"/>
              <a:gd name="connsiteY101" fmla="*/ 0 h 1923068"/>
              <a:gd name="connsiteX102" fmla="*/ 2085593 w 2400319"/>
              <a:gd name="connsiteY102" fmla="*/ 587262 h 1923068"/>
              <a:gd name="connsiteX103" fmla="*/ 2091356 w 2400319"/>
              <a:gd name="connsiteY103" fmla="*/ 603008 h 1923068"/>
              <a:gd name="connsiteX104" fmla="*/ 2113118 w 2400319"/>
              <a:gd name="connsiteY104" fmla="*/ 605202 h 1923068"/>
              <a:gd name="connsiteX105" fmla="*/ 2400319 w 2400319"/>
              <a:gd name="connsiteY105" fmla="*/ 957586 h 1923068"/>
              <a:gd name="connsiteX106" fmla="*/ 2113118 w 2400319"/>
              <a:gd name="connsiteY106" fmla="*/ 1309970 h 1923068"/>
              <a:gd name="connsiteX107" fmla="*/ 2094358 w 2400319"/>
              <a:gd name="connsiteY107" fmla="*/ 1311862 h 1923068"/>
              <a:gd name="connsiteX108" fmla="*/ 2085593 w 2400319"/>
              <a:gd name="connsiteY108" fmla="*/ 1335807 h 1923068"/>
              <a:gd name="connsiteX109" fmla="*/ 1199621 w 2400319"/>
              <a:gd name="connsiteY109" fmla="*/ 1923068 h 1923068"/>
              <a:gd name="connsiteX110" fmla="*/ 313649 w 2400319"/>
              <a:gd name="connsiteY110" fmla="*/ 1335807 h 1923068"/>
              <a:gd name="connsiteX111" fmla="*/ 304164 w 2400319"/>
              <a:gd name="connsiteY111" fmla="*/ 1309891 h 1923068"/>
              <a:gd name="connsiteX112" fmla="*/ 287201 w 2400319"/>
              <a:gd name="connsiteY112" fmla="*/ 1308181 h 1923068"/>
              <a:gd name="connsiteX113" fmla="*/ 0 w 2400319"/>
              <a:gd name="connsiteY113" fmla="*/ 955797 h 1923068"/>
              <a:gd name="connsiteX114" fmla="*/ 287201 w 2400319"/>
              <a:gd name="connsiteY114" fmla="*/ 603413 h 1923068"/>
              <a:gd name="connsiteX115" fmla="*/ 308524 w 2400319"/>
              <a:gd name="connsiteY115" fmla="*/ 601263 h 1923068"/>
              <a:gd name="connsiteX116" fmla="*/ 313649 w 2400319"/>
              <a:gd name="connsiteY116" fmla="*/ 587262 h 1923068"/>
              <a:gd name="connsiteX117" fmla="*/ 1053189 w 2400319"/>
              <a:gd name="connsiteY117" fmla="*/ 11079 h 19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00319" h="1923068">
                <a:moveTo>
                  <a:pt x="971745" y="1184857"/>
                </a:moveTo>
                <a:cubicBezTo>
                  <a:pt x="1005148" y="1184857"/>
                  <a:pt x="1032226" y="1211935"/>
                  <a:pt x="1032226" y="1245338"/>
                </a:cubicBezTo>
                <a:lnTo>
                  <a:pt x="1031762" y="1246457"/>
                </a:lnTo>
                <a:lnTo>
                  <a:pt x="1032058" y="1246457"/>
                </a:lnTo>
                <a:cubicBezTo>
                  <a:pt x="1032267" y="1343809"/>
                  <a:pt x="1111300" y="1422588"/>
                  <a:pt x="1208652" y="1422483"/>
                </a:cubicBezTo>
                <a:cubicBezTo>
                  <a:pt x="1306003" y="1422378"/>
                  <a:pt x="1384867" y="1343430"/>
                  <a:pt x="1384867" y="1246078"/>
                </a:cubicBezTo>
                <a:lnTo>
                  <a:pt x="1385006" y="1246078"/>
                </a:lnTo>
                <a:lnTo>
                  <a:pt x="1384699" y="1245338"/>
                </a:lnTo>
                <a:cubicBezTo>
                  <a:pt x="1384699" y="1211935"/>
                  <a:pt x="1411777" y="1184857"/>
                  <a:pt x="1445180" y="1184857"/>
                </a:cubicBezTo>
                <a:cubicBezTo>
                  <a:pt x="1478583" y="1184857"/>
                  <a:pt x="1505661" y="1211935"/>
                  <a:pt x="1505661" y="1245338"/>
                </a:cubicBezTo>
                <a:lnTo>
                  <a:pt x="1505354" y="1246078"/>
                </a:lnTo>
                <a:lnTo>
                  <a:pt x="1505661" y="1246078"/>
                </a:lnTo>
                <a:cubicBezTo>
                  <a:pt x="1505661" y="1410091"/>
                  <a:pt x="1372795" y="1543100"/>
                  <a:pt x="1208782" y="1543276"/>
                </a:cubicBezTo>
                <a:cubicBezTo>
                  <a:pt x="1044768" y="1543452"/>
                  <a:pt x="911617" y="1410730"/>
                  <a:pt x="911265" y="1246717"/>
                </a:cubicBezTo>
                <a:lnTo>
                  <a:pt x="911835" y="1246716"/>
                </a:lnTo>
                <a:lnTo>
                  <a:pt x="911264" y="1245338"/>
                </a:lnTo>
                <a:cubicBezTo>
                  <a:pt x="911264" y="1211935"/>
                  <a:pt x="938342" y="1184857"/>
                  <a:pt x="971745" y="1184857"/>
                </a:cubicBezTo>
                <a:close/>
                <a:moveTo>
                  <a:pt x="1445436" y="884192"/>
                </a:moveTo>
                <a:cubicBezTo>
                  <a:pt x="1488151" y="884192"/>
                  <a:pt x="1522778" y="918819"/>
                  <a:pt x="1522778" y="961534"/>
                </a:cubicBezTo>
                <a:cubicBezTo>
                  <a:pt x="1522778" y="1004249"/>
                  <a:pt x="1488151" y="1038876"/>
                  <a:pt x="1445436" y="1038876"/>
                </a:cubicBezTo>
                <a:cubicBezTo>
                  <a:pt x="1402721" y="1038876"/>
                  <a:pt x="1368094" y="1004249"/>
                  <a:pt x="1368094" y="961534"/>
                </a:cubicBezTo>
                <a:cubicBezTo>
                  <a:pt x="1368094" y="918819"/>
                  <a:pt x="1402721" y="884192"/>
                  <a:pt x="1445436" y="884192"/>
                </a:cubicBezTo>
                <a:close/>
                <a:moveTo>
                  <a:pt x="954883" y="884192"/>
                </a:moveTo>
                <a:cubicBezTo>
                  <a:pt x="997598" y="884192"/>
                  <a:pt x="1032225" y="918819"/>
                  <a:pt x="1032225" y="961534"/>
                </a:cubicBezTo>
                <a:cubicBezTo>
                  <a:pt x="1032225" y="1004249"/>
                  <a:pt x="997598" y="1038876"/>
                  <a:pt x="954883" y="1038876"/>
                </a:cubicBezTo>
                <a:cubicBezTo>
                  <a:pt x="912168" y="1038876"/>
                  <a:pt x="877541" y="1004249"/>
                  <a:pt x="877541" y="961534"/>
                </a:cubicBezTo>
                <a:cubicBezTo>
                  <a:pt x="877541" y="918819"/>
                  <a:pt x="912168" y="884192"/>
                  <a:pt x="954883" y="884192"/>
                </a:cubicBezTo>
                <a:close/>
                <a:moveTo>
                  <a:pt x="1194857" y="234435"/>
                </a:moveTo>
                <a:lnTo>
                  <a:pt x="1106977" y="239978"/>
                </a:lnTo>
                <a:cubicBezTo>
                  <a:pt x="894613" y="266973"/>
                  <a:pt x="710829" y="385534"/>
                  <a:pt x="596450" y="554838"/>
                </a:cubicBezTo>
                <a:lnTo>
                  <a:pt x="545280" y="649111"/>
                </a:lnTo>
                <a:lnTo>
                  <a:pt x="548640" y="650935"/>
                </a:lnTo>
                <a:lnTo>
                  <a:pt x="535051" y="675972"/>
                </a:lnTo>
                <a:lnTo>
                  <a:pt x="501196" y="785034"/>
                </a:lnTo>
                <a:lnTo>
                  <a:pt x="489820" y="821002"/>
                </a:lnTo>
                <a:cubicBezTo>
                  <a:pt x="482777" y="831843"/>
                  <a:pt x="472846" y="840808"/>
                  <a:pt x="460804" y="846698"/>
                </a:cubicBezTo>
                <a:cubicBezTo>
                  <a:pt x="448763" y="852589"/>
                  <a:pt x="435590" y="854927"/>
                  <a:pt x="422708" y="853833"/>
                </a:cubicBezTo>
                <a:lnTo>
                  <a:pt x="416283" y="851455"/>
                </a:lnTo>
                <a:lnTo>
                  <a:pt x="395318" y="841377"/>
                </a:lnTo>
                <a:cubicBezTo>
                  <a:pt x="384064" y="837876"/>
                  <a:pt x="372098" y="835991"/>
                  <a:pt x="359692" y="835991"/>
                </a:cubicBezTo>
                <a:cubicBezTo>
                  <a:pt x="293525" y="835991"/>
                  <a:pt x="239885" y="889630"/>
                  <a:pt x="239885" y="955797"/>
                </a:cubicBezTo>
                <a:cubicBezTo>
                  <a:pt x="239885" y="1021964"/>
                  <a:pt x="293525" y="1075604"/>
                  <a:pt x="359692" y="1075604"/>
                </a:cubicBezTo>
                <a:lnTo>
                  <a:pt x="375854" y="1073160"/>
                </a:lnTo>
                <a:lnTo>
                  <a:pt x="377813" y="1075879"/>
                </a:lnTo>
                <a:lnTo>
                  <a:pt x="391578" y="1070784"/>
                </a:lnTo>
                <a:lnTo>
                  <a:pt x="395318" y="1070218"/>
                </a:lnTo>
                <a:lnTo>
                  <a:pt x="402724" y="1066658"/>
                </a:lnTo>
                <a:lnTo>
                  <a:pt x="414161" y="1062424"/>
                </a:lnTo>
                <a:cubicBezTo>
                  <a:pt x="427043" y="1061331"/>
                  <a:pt x="440216" y="1063669"/>
                  <a:pt x="452258" y="1069560"/>
                </a:cubicBezTo>
                <a:cubicBezTo>
                  <a:pt x="476340" y="1081341"/>
                  <a:pt x="491983" y="1105419"/>
                  <a:pt x="492962" y="1132211"/>
                </a:cubicBezTo>
                <a:lnTo>
                  <a:pt x="496855" y="1132069"/>
                </a:lnTo>
                <a:lnTo>
                  <a:pt x="535051" y="1255114"/>
                </a:lnTo>
                <a:lnTo>
                  <a:pt x="535769" y="1256437"/>
                </a:lnTo>
                <a:lnTo>
                  <a:pt x="535770" y="1256436"/>
                </a:lnTo>
                <a:lnTo>
                  <a:pt x="596450" y="1368230"/>
                </a:lnTo>
                <a:cubicBezTo>
                  <a:pt x="727169" y="1561720"/>
                  <a:pt x="948539" y="1688934"/>
                  <a:pt x="1199621" y="1688934"/>
                </a:cubicBezTo>
                <a:cubicBezTo>
                  <a:pt x="1450704" y="1688934"/>
                  <a:pt x="1672074" y="1561720"/>
                  <a:pt x="1802793" y="1368230"/>
                </a:cubicBezTo>
                <a:lnTo>
                  <a:pt x="1862617" y="1258012"/>
                </a:lnTo>
                <a:lnTo>
                  <a:pt x="1864200" y="1258871"/>
                </a:lnTo>
                <a:lnTo>
                  <a:pt x="1865268" y="1256903"/>
                </a:lnTo>
                <a:lnTo>
                  <a:pt x="1903465" y="1133858"/>
                </a:lnTo>
                <a:lnTo>
                  <a:pt x="1907358" y="1134000"/>
                </a:lnTo>
                <a:cubicBezTo>
                  <a:pt x="1908336" y="1107208"/>
                  <a:pt x="1923979" y="1083130"/>
                  <a:pt x="1948061" y="1071349"/>
                </a:cubicBezTo>
                <a:cubicBezTo>
                  <a:pt x="1960103" y="1065458"/>
                  <a:pt x="1973276" y="1063120"/>
                  <a:pt x="1986158" y="1064213"/>
                </a:cubicBezTo>
                <a:lnTo>
                  <a:pt x="1997595" y="1068447"/>
                </a:lnTo>
                <a:lnTo>
                  <a:pt x="2005001" y="1072007"/>
                </a:lnTo>
                <a:lnTo>
                  <a:pt x="2008741" y="1072573"/>
                </a:lnTo>
                <a:lnTo>
                  <a:pt x="2022507" y="1077668"/>
                </a:lnTo>
                <a:lnTo>
                  <a:pt x="2024465" y="1074949"/>
                </a:lnTo>
                <a:lnTo>
                  <a:pt x="2040627" y="1077393"/>
                </a:lnTo>
                <a:cubicBezTo>
                  <a:pt x="2106795" y="1077393"/>
                  <a:pt x="2160434" y="1023753"/>
                  <a:pt x="2160434" y="957586"/>
                </a:cubicBezTo>
                <a:cubicBezTo>
                  <a:pt x="2160434" y="891419"/>
                  <a:pt x="2106795" y="837780"/>
                  <a:pt x="2040627" y="837780"/>
                </a:cubicBezTo>
                <a:cubicBezTo>
                  <a:pt x="2028221" y="837780"/>
                  <a:pt x="2016255" y="839665"/>
                  <a:pt x="2005001" y="843166"/>
                </a:cubicBezTo>
                <a:lnTo>
                  <a:pt x="1984036" y="853244"/>
                </a:lnTo>
                <a:lnTo>
                  <a:pt x="1977612" y="855622"/>
                </a:lnTo>
                <a:cubicBezTo>
                  <a:pt x="1964730" y="856716"/>
                  <a:pt x="1951556" y="854378"/>
                  <a:pt x="1939515" y="848487"/>
                </a:cubicBezTo>
                <a:cubicBezTo>
                  <a:pt x="1927474" y="842597"/>
                  <a:pt x="1917543" y="833632"/>
                  <a:pt x="1910499" y="822791"/>
                </a:cubicBezTo>
                <a:lnTo>
                  <a:pt x="1899123" y="786823"/>
                </a:lnTo>
                <a:lnTo>
                  <a:pt x="1865268" y="677761"/>
                </a:lnTo>
                <a:lnTo>
                  <a:pt x="1851679" y="652724"/>
                </a:lnTo>
                <a:lnTo>
                  <a:pt x="1854958" y="650945"/>
                </a:lnTo>
                <a:lnTo>
                  <a:pt x="1802793" y="554838"/>
                </a:lnTo>
                <a:cubicBezTo>
                  <a:pt x="1753774" y="482279"/>
                  <a:pt x="1692006" y="419041"/>
                  <a:pt x="1620705" y="368336"/>
                </a:cubicBezTo>
                <a:lnTo>
                  <a:pt x="1548300" y="323148"/>
                </a:lnTo>
                <a:lnTo>
                  <a:pt x="1551162" y="351542"/>
                </a:lnTo>
                <a:cubicBezTo>
                  <a:pt x="1551162" y="545693"/>
                  <a:pt x="1393771" y="703084"/>
                  <a:pt x="1199620" y="703084"/>
                </a:cubicBezTo>
                <a:cubicBezTo>
                  <a:pt x="1078276" y="703084"/>
                  <a:pt x="971291" y="641603"/>
                  <a:pt x="908116" y="548092"/>
                </a:cubicBezTo>
                <a:lnTo>
                  <a:pt x="892662" y="519620"/>
                </a:lnTo>
                <a:lnTo>
                  <a:pt x="893144" y="519348"/>
                </a:lnTo>
                <a:lnTo>
                  <a:pt x="887826" y="511460"/>
                </a:lnTo>
                <a:cubicBezTo>
                  <a:pt x="881741" y="497073"/>
                  <a:pt x="878376" y="481256"/>
                  <a:pt x="878376" y="464652"/>
                </a:cubicBezTo>
                <a:cubicBezTo>
                  <a:pt x="878376" y="398238"/>
                  <a:pt x="932215" y="344399"/>
                  <a:pt x="998629" y="344399"/>
                </a:cubicBezTo>
                <a:cubicBezTo>
                  <a:pt x="1048440" y="344399"/>
                  <a:pt x="1091177" y="374684"/>
                  <a:pt x="1109432" y="417844"/>
                </a:cubicBezTo>
                <a:lnTo>
                  <a:pt x="1111026" y="425739"/>
                </a:lnTo>
                <a:lnTo>
                  <a:pt x="1116824" y="434339"/>
                </a:lnTo>
                <a:cubicBezTo>
                  <a:pt x="1138013" y="455528"/>
                  <a:pt x="1167286" y="468634"/>
                  <a:pt x="1199620" y="468634"/>
                </a:cubicBezTo>
                <a:cubicBezTo>
                  <a:pt x="1264288" y="468634"/>
                  <a:pt x="1316712" y="416210"/>
                  <a:pt x="1316712" y="351542"/>
                </a:cubicBezTo>
                <a:cubicBezTo>
                  <a:pt x="1316712" y="286874"/>
                  <a:pt x="1264288" y="234450"/>
                  <a:pt x="1199620" y="234450"/>
                </a:cubicBezTo>
                <a:lnTo>
                  <a:pt x="1194857" y="235412"/>
                </a:lnTo>
                <a:close/>
                <a:moveTo>
                  <a:pt x="1199617" y="0"/>
                </a:moveTo>
                <a:lnTo>
                  <a:pt x="1199620" y="0"/>
                </a:lnTo>
                <a:lnTo>
                  <a:pt x="1199621" y="0"/>
                </a:lnTo>
                <a:cubicBezTo>
                  <a:pt x="1597902" y="0"/>
                  <a:pt x="1939624" y="242152"/>
                  <a:pt x="2085593" y="587262"/>
                </a:cubicBezTo>
                <a:lnTo>
                  <a:pt x="2091356" y="603008"/>
                </a:lnTo>
                <a:lnTo>
                  <a:pt x="2113118" y="605202"/>
                </a:lnTo>
                <a:cubicBezTo>
                  <a:pt x="2277023" y="638742"/>
                  <a:pt x="2400319" y="783766"/>
                  <a:pt x="2400319" y="957586"/>
                </a:cubicBezTo>
                <a:cubicBezTo>
                  <a:pt x="2400319" y="1131407"/>
                  <a:pt x="2277023" y="1276430"/>
                  <a:pt x="2113118" y="1309970"/>
                </a:cubicBezTo>
                <a:lnTo>
                  <a:pt x="2094358" y="1311862"/>
                </a:lnTo>
                <a:lnTo>
                  <a:pt x="2085593" y="1335807"/>
                </a:lnTo>
                <a:cubicBezTo>
                  <a:pt x="1939624" y="1680916"/>
                  <a:pt x="1597902" y="1923068"/>
                  <a:pt x="1199621" y="1923068"/>
                </a:cubicBezTo>
                <a:cubicBezTo>
                  <a:pt x="801340" y="1923068"/>
                  <a:pt x="459618" y="1680916"/>
                  <a:pt x="313649" y="1335807"/>
                </a:cubicBezTo>
                <a:lnTo>
                  <a:pt x="304164" y="1309891"/>
                </a:lnTo>
                <a:lnTo>
                  <a:pt x="287201" y="1308181"/>
                </a:lnTo>
                <a:cubicBezTo>
                  <a:pt x="123296" y="1274641"/>
                  <a:pt x="0" y="1129618"/>
                  <a:pt x="0" y="955797"/>
                </a:cubicBezTo>
                <a:cubicBezTo>
                  <a:pt x="0" y="781977"/>
                  <a:pt x="123296" y="636953"/>
                  <a:pt x="287201" y="603413"/>
                </a:cubicBezTo>
                <a:lnTo>
                  <a:pt x="308524" y="601263"/>
                </a:lnTo>
                <a:lnTo>
                  <a:pt x="313649" y="587262"/>
                </a:lnTo>
                <a:cubicBezTo>
                  <a:pt x="441372" y="285291"/>
                  <a:pt x="718968" y="62147"/>
                  <a:pt x="1053189" y="110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5" name="Freeform 104"/>
          <p:cNvSpPr/>
          <p:nvPr/>
        </p:nvSpPr>
        <p:spPr>
          <a:xfrm>
            <a:off x="5871324" y="5662005"/>
            <a:ext cx="548640" cy="548640"/>
          </a:xfrm>
          <a:custGeom>
            <a:avLst/>
            <a:gdLst>
              <a:gd name="connsiteX0" fmla="*/ 194407 w 655036"/>
              <a:gd name="connsiteY0" fmla="*/ 431876 h 655036"/>
              <a:gd name="connsiteX1" fmla="*/ 404282 w 655036"/>
              <a:gd name="connsiteY1" fmla="*/ 431876 h 655036"/>
              <a:gd name="connsiteX2" fmla="*/ 404282 w 655036"/>
              <a:gd name="connsiteY2" fmla="*/ 485607 h 655036"/>
              <a:gd name="connsiteX3" fmla="*/ 194407 w 655036"/>
              <a:gd name="connsiteY3" fmla="*/ 485607 h 655036"/>
              <a:gd name="connsiteX4" fmla="*/ 194669 w 655036"/>
              <a:gd name="connsiteY4" fmla="*/ 326743 h 655036"/>
              <a:gd name="connsiteX5" fmla="*/ 248865 w 655036"/>
              <a:gd name="connsiteY5" fmla="*/ 326743 h 655036"/>
              <a:gd name="connsiteX6" fmla="*/ 248865 w 655036"/>
              <a:gd name="connsiteY6" fmla="*/ 380473 h 655036"/>
              <a:gd name="connsiteX7" fmla="*/ 194669 w 655036"/>
              <a:gd name="connsiteY7" fmla="*/ 380473 h 655036"/>
              <a:gd name="connsiteX8" fmla="*/ 194407 w 655036"/>
              <a:gd name="connsiteY8" fmla="*/ 221609 h 655036"/>
              <a:gd name="connsiteX9" fmla="*/ 248603 w 655036"/>
              <a:gd name="connsiteY9" fmla="*/ 221609 h 655036"/>
              <a:gd name="connsiteX10" fmla="*/ 248603 w 655036"/>
              <a:gd name="connsiteY10" fmla="*/ 275339 h 655036"/>
              <a:gd name="connsiteX11" fmla="*/ 194407 w 655036"/>
              <a:gd name="connsiteY11" fmla="*/ 275339 h 655036"/>
              <a:gd name="connsiteX12" fmla="*/ 352904 w 655036"/>
              <a:gd name="connsiteY12" fmla="*/ 116071 h 655036"/>
              <a:gd name="connsiteX13" fmla="*/ 352904 w 655036"/>
              <a:gd name="connsiteY13" fmla="*/ 261493 h 655036"/>
              <a:gd name="connsiteX14" fmla="*/ 368095 w 655036"/>
              <a:gd name="connsiteY14" fmla="*/ 276684 h 655036"/>
              <a:gd name="connsiteX15" fmla="*/ 512687 w 655036"/>
              <a:gd name="connsiteY15" fmla="*/ 276684 h 655036"/>
              <a:gd name="connsiteX16" fmla="*/ 512687 w 655036"/>
              <a:gd name="connsiteY16" fmla="*/ 275854 h 655036"/>
              <a:gd name="connsiteX17" fmla="*/ 157541 w 655036"/>
              <a:gd name="connsiteY17" fmla="*/ 115699 h 655036"/>
              <a:gd name="connsiteX18" fmla="*/ 142350 w 655036"/>
              <a:gd name="connsiteY18" fmla="*/ 130890 h 655036"/>
              <a:gd name="connsiteX19" fmla="*/ 142350 w 655036"/>
              <a:gd name="connsiteY19" fmla="*/ 524146 h 655036"/>
              <a:gd name="connsiteX20" fmla="*/ 157541 w 655036"/>
              <a:gd name="connsiteY20" fmla="*/ 539337 h 655036"/>
              <a:gd name="connsiteX21" fmla="*/ 497496 w 655036"/>
              <a:gd name="connsiteY21" fmla="*/ 539337 h 655036"/>
              <a:gd name="connsiteX22" fmla="*/ 512687 w 655036"/>
              <a:gd name="connsiteY22" fmla="*/ 524146 h 655036"/>
              <a:gd name="connsiteX23" fmla="*/ 512687 w 655036"/>
              <a:gd name="connsiteY23" fmla="*/ 327518 h 655036"/>
              <a:gd name="connsiteX24" fmla="*/ 319741 w 655036"/>
              <a:gd name="connsiteY24" fmla="*/ 327518 h 655036"/>
              <a:gd name="connsiteX25" fmla="*/ 304549 w 655036"/>
              <a:gd name="connsiteY25" fmla="*/ 312327 h 655036"/>
              <a:gd name="connsiteX26" fmla="*/ 304549 w 655036"/>
              <a:gd name="connsiteY26" fmla="*/ 115699 h 655036"/>
              <a:gd name="connsiteX27" fmla="*/ 327518 w 655036"/>
              <a:gd name="connsiteY27" fmla="*/ 0 h 655036"/>
              <a:gd name="connsiteX28" fmla="*/ 655036 w 655036"/>
              <a:gd name="connsiteY28" fmla="*/ 327518 h 655036"/>
              <a:gd name="connsiteX29" fmla="*/ 327518 w 655036"/>
              <a:gd name="connsiteY29" fmla="*/ 655036 h 655036"/>
              <a:gd name="connsiteX30" fmla="*/ 0 w 655036"/>
              <a:gd name="connsiteY30" fmla="*/ 327518 h 655036"/>
              <a:gd name="connsiteX31" fmla="*/ 327518 w 655036"/>
              <a:gd name="connsiteY31"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5036" h="655036">
                <a:moveTo>
                  <a:pt x="194407" y="431876"/>
                </a:moveTo>
                <a:lnTo>
                  <a:pt x="404282" y="431876"/>
                </a:lnTo>
                <a:lnTo>
                  <a:pt x="404282" y="485607"/>
                </a:lnTo>
                <a:lnTo>
                  <a:pt x="194407" y="485607"/>
                </a:lnTo>
                <a:close/>
                <a:moveTo>
                  <a:pt x="194669" y="326743"/>
                </a:moveTo>
                <a:lnTo>
                  <a:pt x="248865" y="326743"/>
                </a:lnTo>
                <a:lnTo>
                  <a:pt x="248865" y="380473"/>
                </a:lnTo>
                <a:lnTo>
                  <a:pt x="194669" y="380473"/>
                </a:lnTo>
                <a:close/>
                <a:moveTo>
                  <a:pt x="194407" y="221609"/>
                </a:moveTo>
                <a:lnTo>
                  <a:pt x="248603" y="221609"/>
                </a:lnTo>
                <a:lnTo>
                  <a:pt x="248603" y="275339"/>
                </a:lnTo>
                <a:lnTo>
                  <a:pt x="194407" y="275339"/>
                </a:lnTo>
                <a:close/>
                <a:moveTo>
                  <a:pt x="352904" y="116071"/>
                </a:moveTo>
                <a:lnTo>
                  <a:pt x="352904" y="261493"/>
                </a:lnTo>
                <a:cubicBezTo>
                  <a:pt x="352904" y="269883"/>
                  <a:pt x="359705" y="276684"/>
                  <a:pt x="368095" y="276684"/>
                </a:cubicBezTo>
                <a:lnTo>
                  <a:pt x="512687" y="276684"/>
                </a:lnTo>
                <a:lnTo>
                  <a:pt x="512687" y="275854"/>
                </a:lnTo>
                <a:close/>
                <a:moveTo>
                  <a:pt x="157541" y="115699"/>
                </a:moveTo>
                <a:cubicBezTo>
                  <a:pt x="149151" y="115699"/>
                  <a:pt x="142350" y="122500"/>
                  <a:pt x="142350" y="130890"/>
                </a:cubicBezTo>
                <a:lnTo>
                  <a:pt x="142350" y="524146"/>
                </a:lnTo>
                <a:cubicBezTo>
                  <a:pt x="142350" y="532536"/>
                  <a:pt x="149151" y="539337"/>
                  <a:pt x="157541" y="539337"/>
                </a:cubicBezTo>
                <a:lnTo>
                  <a:pt x="497496" y="539337"/>
                </a:lnTo>
                <a:cubicBezTo>
                  <a:pt x="505886" y="539337"/>
                  <a:pt x="512687" y="532536"/>
                  <a:pt x="512687" y="524146"/>
                </a:cubicBezTo>
                <a:lnTo>
                  <a:pt x="512687" y="327518"/>
                </a:lnTo>
                <a:lnTo>
                  <a:pt x="319741" y="327518"/>
                </a:lnTo>
                <a:cubicBezTo>
                  <a:pt x="311351" y="327518"/>
                  <a:pt x="304549" y="320717"/>
                  <a:pt x="304549" y="312327"/>
                </a:cubicBezTo>
                <a:lnTo>
                  <a:pt x="304549" y="115699"/>
                </a:ln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6" name="Freeform 105"/>
          <p:cNvSpPr/>
          <p:nvPr/>
        </p:nvSpPr>
        <p:spPr>
          <a:xfrm>
            <a:off x="6769484" y="5662005"/>
            <a:ext cx="548640" cy="548640"/>
          </a:xfrm>
          <a:custGeom>
            <a:avLst/>
            <a:gdLst>
              <a:gd name="connsiteX0" fmla="*/ 81543 w 2481265"/>
              <a:gd name="connsiteY0" fmla="*/ 1746924 h 2590492"/>
              <a:gd name="connsiteX1" fmla="*/ 347806 w 2481265"/>
              <a:gd name="connsiteY1" fmla="*/ 1746924 h 2590492"/>
              <a:gd name="connsiteX2" fmla="*/ 414373 w 2481265"/>
              <a:gd name="connsiteY2" fmla="*/ 1813491 h 2590492"/>
              <a:gd name="connsiteX3" fmla="*/ 414373 w 2481265"/>
              <a:gd name="connsiteY3" fmla="*/ 2523925 h 2590492"/>
              <a:gd name="connsiteX4" fmla="*/ 347806 w 2481265"/>
              <a:gd name="connsiteY4" fmla="*/ 2590492 h 2590492"/>
              <a:gd name="connsiteX5" fmla="*/ 81543 w 2481265"/>
              <a:gd name="connsiteY5" fmla="*/ 2590492 h 2590492"/>
              <a:gd name="connsiteX6" fmla="*/ 14975 w 2481265"/>
              <a:gd name="connsiteY6" fmla="*/ 2523925 h 2590492"/>
              <a:gd name="connsiteX7" fmla="*/ 14975 w 2481265"/>
              <a:gd name="connsiteY7" fmla="*/ 1813491 h 2590492"/>
              <a:gd name="connsiteX8" fmla="*/ 81543 w 2481265"/>
              <a:gd name="connsiteY8" fmla="*/ 1746924 h 2590492"/>
              <a:gd name="connsiteX9" fmla="*/ 585786 w 2481265"/>
              <a:gd name="connsiteY9" fmla="*/ 1557212 h 2590492"/>
              <a:gd name="connsiteX10" fmla="*/ 852049 w 2481265"/>
              <a:gd name="connsiteY10" fmla="*/ 1557212 h 2590492"/>
              <a:gd name="connsiteX11" fmla="*/ 918616 w 2481265"/>
              <a:gd name="connsiteY11" fmla="*/ 1623779 h 2590492"/>
              <a:gd name="connsiteX12" fmla="*/ 918616 w 2481265"/>
              <a:gd name="connsiteY12" fmla="*/ 2523925 h 2590492"/>
              <a:gd name="connsiteX13" fmla="*/ 852049 w 2481265"/>
              <a:gd name="connsiteY13" fmla="*/ 2590492 h 2590492"/>
              <a:gd name="connsiteX14" fmla="*/ 585786 w 2481265"/>
              <a:gd name="connsiteY14" fmla="*/ 2590492 h 2590492"/>
              <a:gd name="connsiteX15" fmla="*/ 519218 w 2481265"/>
              <a:gd name="connsiteY15" fmla="*/ 2523925 h 2590492"/>
              <a:gd name="connsiteX16" fmla="*/ 519218 w 2481265"/>
              <a:gd name="connsiteY16" fmla="*/ 1623779 h 2590492"/>
              <a:gd name="connsiteX17" fmla="*/ 585786 w 2481265"/>
              <a:gd name="connsiteY17" fmla="*/ 1557212 h 2590492"/>
              <a:gd name="connsiteX18" fmla="*/ 1629214 w 2481265"/>
              <a:gd name="connsiteY18" fmla="*/ 1477332 h 2590492"/>
              <a:gd name="connsiteX19" fmla="*/ 1895478 w 2481265"/>
              <a:gd name="connsiteY19" fmla="*/ 1477332 h 2590492"/>
              <a:gd name="connsiteX20" fmla="*/ 1962045 w 2481265"/>
              <a:gd name="connsiteY20" fmla="*/ 1543899 h 2590492"/>
              <a:gd name="connsiteX21" fmla="*/ 1962045 w 2481265"/>
              <a:gd name="connsiteY21" fmla="*/ 2523925 h 2590492"/>
              <a:gd name="connsiteX22" fmla="*/ 1895478 w 2481265"/>
              <a:gd name="connsiteY22" fmla="*/ 2590492 h 2590492"/>
              <a:gd name="connsiteX23" fmla="*/ 1629214 w 2481265"/>
              <a:gd name="connsiteY23" fmla="*/ 2590492 h 2590492"/>
              <a:gd name="connsiteX24" fmla="*/ 1562647 w 2481265"/>
              <a:gd name="connsiteY24" fmla="*/ 2523925 h 2590492"/>
              <a:gd name="connsiteX25" fmla="*/ 1562647 w 2481265"/>
              <a:gd name="connsiteY25" fmla="*/ 1543899 h 2590492"/>
              <a:gd name="connsiteX26" fmla="*/ 1629214 w 2481265"/>
              <a:gd name="connsiteY26" fmla="*/ 1477332 h 2590492"/>
              <a:gd name="connsiteX27" fmla="*/ 1109998 w 2481265"/>
              <a:gd name="connsiteY27" fmla="*/ 1237693 h 2590492"/>
              <a:gd name="connsiteX28" fmla="*/ 1376262 w 2481265"/>
              <a:gd name="connsiteY28" fmla="*/ 1237693 h 2590492"/>
              <a:gd name="connsiteX29" fmla="*/ 1442829 w 2481265"/>
              <a:gd name="connsiteY29" fmla="*/ 1304260 h 2590492"/>
              <a:gd name="connsiteX30" fmla="*/ 1442829 w 2481265"/>
              <a:gd name="connsiteY30" fmla="*/ 2523925 h 2590492"/>
              <a:gd name="connsiteX31" fmla="*/ 1376262 w 2481265"/>
              <a:gd name="connsiteY31" fmla="*/ 2590492 h 2590492"/>
              <a:gd name="connsiteX32" fmla="*/ 1109998 w 2481265"/>
              <a:gd name="connsiteY32" fmla="*/ 2590492 h 2590492"/>
              <a:gd name="connsiteX33" fmla="*/ 1043431 w 2481265"/>
              <a:gd name="connsiteY33" fmla="*/ 2523925 h 2590492"/>
              <a:gd name="connsiteX34" fmla="*/ 1043431 w 2481265"/>
              <a:gd name="connsiteY34" fmla="*/ 1304260 h 2590492"/>
              <a:gd name="connsiteX35" fmla="*/ 1109998 w 2481265"/>
              <a:gd name="connsiteY35" fmla="*/ 1237693 h 2590492"/>
              <a:gd name="connsiteX36" fmla="*/ 2148434 w 2481265"/>
              <a:gd name="connsiteY36" fmla="*/ 1033000 h 2590492"/>
              <a:gd name="connsiteX37" fmla="*/ 2414698 w 2481265"/>
              <a:gd name="connsiteY37" fmla="*/ 1033000 h 2590492"/>
              <a:gd name="connsiteX38" fmla="*/ 2481265 w 2481265"/>
              <a:gd name="connsiteY38" fmla="*/ 1099567 h 2590492"/>
              <a:gd name="connsiteX39" fmla="*/ 2481265 w 2481265"/>
              <a:gd name="connsiteY39" fmla="*/ 2523925 h 2590492"/>
              <a:gd name="connsiteX40" fmla="*/ 2414698 w 2481265"/>
              <a:gd name="connsiteY40" fmla="*/ 2590492 h 2590492"/>
              <a:gd name="connsiteX41" fmla="*/ 2148434 w 2481265"/>
              <a:gd name="connsiteY41" fmla="*/ 2590492 h 2590492"/>
              <a:gd name="connsiteX42" fmla="*/ 2081867 w 2481265"/>
              <a:gd name="connsiteY42" fmla="*/ 2523925 h 2590492"/>
              <a:gd name="connsiteX43" fmla="*/ 2081867 w 2481265"/>
              <a:gd name="connsiteY43" fmla="*/ 1099567 h 2590492"/>
              <a:gd name="connsiteX44" fmla="*/ 2148434 w 2481265"/>
              <a:gd name="connsiteY44" fmla="*/ 1033000 h 2590492"/>
              <a:gd name="connsiteX45" fmla="*/ 2276571 w 2481265"/>
              <a:gd name="connsiteY45" fmla="*/ 0 h 2590492"/>
              <a:gd name="connsiteX46" fmla="*/ 2476270 w 2481265"/>
              <a:gd name="connsiteY46" fmla="*/ 199699 h 2590492"/>
              <a:gd name="connsiteX47" fmla="*/ 2276571 w 2481265"/>
              <a:gd name="connsiteY47" fmla="*/ 399399 h 2590492"/>
              <a:gd name="connsiteX48" fmla="*/ 2198839 w 2481265"/>
              <a:gd name="connsiteY48" fmla="*/ 383705 h 2590492"/>
              <a:gd name="connsiteX49" fmla="*/ 2186287 w 2481265"/>
              <a:gd name="connsiteY49" fmla="*/ 375242 h 2590492"/>
              <a:gd name="connsiteX50" fmla="*/ 1948820 w 2481265"/>
              <a:gd name="connsiteY50" fmla="*/ 570007 h 2590492"/>
              <a:gd name="connsiteX51" fmla="*/ 1952993 w 2481265"/>
              <a:gd name="connsiteY51" fmla="*/ 583451 h 2590492"/>
              <a:gd name="connsiteX52" fmla="*/ 1957050 w 2481265"/>
              <a:gd name="connsiteY52" fmla="*/ 623697 h 2590492"/>
              <a:gd name="connsiteX53" fmla="*/ 1757351 w 2481265"/>
              <a:gd name="connsiteY53" fmla="*/ 823396 h 2590492"/>
              <a:gd name="connsiteX54" fmla="*/ 1573345 w 2481265"/>
              <a:gd name="connsiteY54" fmla="*/ 701429 h 2590492"/>
              <a:gd name="connsiteX55" fmla="*/ 1562272 w 2481265"/>
              <a:gd name="connsiteY55" fmla="*/ 665756 h 2590492"/>
              <a:gd name="connsiteX56" fmla="*/ 1393649 w 2481265"/>
              <a:gd name="connsiteY56" fmla="*/ 631722 h 2590492"/>
              <a:gd name="connsiteX57" fmla="*/ 1374350 w 2481265"/>
              <a:gd name="connsiteY57" fmla="*/ 660347 h 2590492"/>
              <a:gd name="connsiteX58" fmla="*/ 1233141 w 2481265"/>
              <a:gd name="connsiteY58" fmla="*/ 718838 h 2590492"/>
              <a:gd name="connsiteX59" fmla="*/ 1155409 w 2481265"/>
              <a:gd name="connsiteY59" fmla="*/ 703144 h 2590492"/>
              <a:gd name="connsiteX60" fmla="*/ 1146304 w 2481265"/>
              <a:gd name="connsiteY60" fmla="*/ 697005 h 2590492"/>
              <a:gd name="connsiteX61" fmla="*/ 910302 w 2481265"/>
              <a:gd name="connsiteY61" fmla="*/ 889177 h 2590492"/>
              <a:gd name="connsiteX62" fmla="*/ 914559 w 2481265"/>
              <a:gd name="connsiteY62" fmla="*/ 902890 h 2590492"/>
              <a:gd name="connsiteX63" fmla="*/ 918616 w 2481265"/>
              <a:gd name="connsiteY63" fmla="*/ 943136 h 2590492"/>
              <a:gd name="connsiteX64" fmla="*/ 718917 w 2481265"/>
              <a:gd name="connsiteY64" fmla="*/ 1142835 h 2590492"/>
              <a:gd name="connsiteX65" fmla="*/ 641186 w 2481265"/>
              <a:gd name="connsiteY65" fmla="*/ 1127142 h 2590492"/>
              <a:gd name="connsiteX66" fmla="*/ 599048 w 2481265"/>
              <a:gd name="connsiteY66" fmla="*/ 1098732 h 2590492"/>
              <a:gd name="connsiteX67" fmla="*/ 397870 w 2481265"/>
              <a:gd name="connsiteY67" fmla="*/ 1207551 h 2590492"/>
              <a:gd name="connsiteX68" fmla="*/ 399399 w 2481265"/>
              <a:gd name="connsiteY68" fmla="*/ 1222715 h 2590492"/>
              <a:gd name="connsiteX69" fmla="*/ 199699 w 2481265"/>
              <a:gd name="connsiteY69" fmla="*/ 1422414 h 2590492"/>
              <a:gd name="connsiteX70" fmla="*/ 0 w 2481265"/>
              <a:gd name="connsiteY70" fmla="*/ 1222715 h 2590492"/>
              <a:gd name="connsiteX71" fmla="*/ 199699 w 2481265"/>
              <a:gd name="connsiteY71" fmla="*/ 1023016 h 2590492"/>
              <a:gd name="connsiteX72" fmla="*/ 277431 w 2481265"/>
              <a:gd name="connsiteY72" fmla="*/ 1038709 h 2590492"/>
              <a:gd name="connsiteX73" fmla="*/ 317600 w 2481265"/>
              <a:gd name="connsiteY73" fmla="*/ 1065791 h 2590492"/>
              <a:gd name="connsiteX74" fmla="*/ 520677 w 2481265"/>
              <a:gd name="connsiteY74" fmla="*/ 957609 h 2590492"/>
              <a:gd name="connsiteX75" fmla="*/ 519218 w 2481265"/>
              <a:gd name="connsiteY75" fmla="*/ 943136 h 2590492"/>
              <a:gd name="connsiteX76" fmla="*/ 718917 w 2481265"/>
              <a:gd name="connsiteY76" fmla="*/ 743437 h 2590492"/>
              <a:gd name="connsiteX77" fmla="*/ 796649 w 2481265"/>
              <a:gd name="connsiteY77" fmla="*/ 759130 h 2590492"/>
              <a:gd name="connsiteX78" fmla="*/ 807068 w 2481265"/>
              <a:gd name="connsiteY78" fmla="*/ 766155 h 2590492"/>
              <a:gd name="connsiteX79" fmla="*/ 1042219 w 2481265"/>
              <a:gd name="connsiteY79" fmla="*/ 574589 h 2590492"/>
              <a:gd name="connsiteX80" fmla="*/ 1037499 w 2481265"/>
              <a:gd name="connsiteY80" fmla="*/ 559385 h 2590492"/>
              <a:gd name="connsiteX81" fmla="*/ 1033442 w 2481265"/>
              <a:gd name="connsiteY81" fmla="*/ 519138 h 2590492"/>
              <a:gd name="connsiteX82" fmla="*/ 1233141 w 2481265"/>
              <a:gd name="connsiteY82" fmla="*/ 319439 h 2590492"/>
              <a:gd name="connsiteX83" fmla="*/ 1417147 w 2481265"/>
              <a:gd name="connsiteY83" fmla="*/ 441407 h 2590492"/>
              <a:gd name="connsiteX84" fmla="*/ 1426691 w 2481265"/>
              <a:gd name="connsiteY84" fmla="*/ 472152 h 2590492"/>
              <a:gd name="connsiteX85" fmla="*/ 1598450 w 2481265"/>
              <a:gd name="connsiteY85" fmla="*/ 508730 h 2590492"/>
              <a:gd name="connsiteX86" fmla="*/ 1616142 w 2481265"/>
              <a:gd name="connsiteY86" fmla="*/ 482488 h 2590492"/>
              <a:gd name="connsiteX87" fmla="*/ 1757351 w 2481265"/>
              <a:gd name="connsiteY87" fmla="*/ 423998 h 2590492"/>
              <a:gd name="connsiteX88" fmla="*/ 1835083 w 2481265"/>
              <a:gd name="connsiteY88" fmla="*/ 439691 h 2590492"/>
              <a:gd name="connsiteX89" fmla="*/ 1846570 w 2481265"/>
              <a:gd name="connsiteY89" fmla="*/ 447436 h 2590492"/>
              <a:gd name="connsiteX90" fmla="*/ 2084800 w 2481265"/>
              <a:gd name="connsiteY90" fmla="*/ 252415 h 2590492"/>
              <a:gd name="connsiteX91" fmla="*/ 2080929 w 2481265"/>
              <a:gd name="connsiteY91" fmla="*/ 239946 h 2590492"/>
              <a:gd name="connsiteX92" fmla="*/ 2076872 w 2481265"/>
              <a:gd name="connsiteY92" fmla="*/ 199699 h 2590492"/>
              <a:gd name="connsiteX93" fmla="*/ 2276571 w 2481265"/>
              <a:gd name="connsiteY93" fmla="*/ 0 h 25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81265" h="2590492">
                <a:moveTo>
                  <a:pt x="81543" y="1746924"/>
                </a:moveTo>
                <a:lnTo>
                  <a:pt x="347806" y="1746924"/>
                </a:lnTo>
                <a:cubicBezTo>
                  <a:pt x="384571" y="1746924"/>
                  <a:pt x="414373" y="1776727"/>
                  <a:pt x="414373" y="1813491"/>
                </a:cubicBezTo>
                <a:lnTo>
                  <a:pt x="414373" y="2523925"/>
                </a:lnTo>
                <a:cubicBezTo>
                  <a:pt x="414373" y="2560689"/>
                  <a:pt x="384571" y="2590492"/>
                  <a:pt x="347806" y="2590492"/>
                </a:cubicBezTo>
                <a:lnTo>
                  <a:pt x="81543" y="2590492"/>
                </a:lnTo>
                <a:cubicBezTo>
                  <a:pt x="44778" y="2590492"/>
                  <a:pt x="14975" y="2560689"/>
                  <a:pt x="14975" y="2523925"/>
                </a:cubicBezTo>
                <a:lnTo>
                  <a:pt x="14975" y="1813491"/>
                </a:lnTo>
                <a:cubicBezTo>
                  <a:pt x="14975" y="1776727"/>
                  <a:pt x="44778" y="1746924"/>
                  <a:pt x="81543" y="1746924"/>
                </a:cubicBezTo>
                <a:close/>
                <a:moveTo>
                  <a:pt x="585786" y="1557212"/>
                </a:moveTo>
                <a:lnTo>
                  <a:pt x="852049" y="1557212"/>
                </a:lnTo>
                <a:cubicBezTo>
                  <a:pt x="888814" y="1557212"/>
                  <a:pt x="918616" y="1587015"/>
                  <a:pt x="918616" y="1623779"/>
                </a:cubicBezTo>
                <a:lnTo>
                  <a:pt x="918616" y="2523925"/>
                </a:lnTo>
                <a:cubicBezTo>
                  <a:pt x="918616" y="2560689"/>
                  <a:pt x="888814" y="2590492"/>
                  <a:pt x="852049" y="2590492"/>
                </a:cubicBezTo>
                <a:lnTo>
                  <a:pt x="585786" y="2590492"/>
                </a:lnTo>
                <a:cubicBezTo>
                  <a:pt x="549021" y="2590492"/>
                  <a:pt x="519218" y="2560689"/>
                  <a:pt x="519218" y="2523925"/>
                </a:cubicBezTo>
                <a:lnTo>
                  <a:pt x="519218" y="1623779"/>
                </a:lnTo>
                <a:cubicBezTo>
                  <a:pt x="519218" y="1587015"/>
                  <a:pt x="549021" y="1557212"/>
                  <a:pt x="585786" y="1557212"/>
                </a:cubicBezTo>
                <a:close/>
                <a:moveTo>
                  <a:pt x="1629214" y="1477332"/>
                </a:moveTo>
                <a:lnTo>
                  <a:pt x="1895478" y="1477332"/>
                </a:lnTo>
                <a:cubicBezTo>
                  <a:pt x="1932242" y="1477332"/>
                  <a:pt x="1962045" y="1507135"/>
                  <a:pt x="1962045" y="1543899"/>
                </a:cubicBezTo>
                <a:lnTo>
                  <a:pt x="1962045" y="2523925"/>
                </a:lnTo>
                <a:cubicBezTo>
                  <a:pt x="1962045" y="2560689"/>
                  <a:pt x="1932242" y="2590492"/>
                  <a:pt x="1895478" y="2590492"/>
                </a:cubicBezTo>
                <a:lnTo>
                  <a:pt x="1629214" y="2590492"/>
                </a:lnTo>
                <a:cubicBezTo>
                  <a:pt x="1592450" y="2590492"/>
                  <a:pt x="1562647" y="2560689"/>
                  <a:pt x="1562647" y="2523925"/>
                </a:cubicBezTo>
                <a:lnTo>
                  <a:pt x="1562647" y="1543899"/>
                </a:lnTo>
                <a:cubicBezTo>
                  <a:pt x="1562647" y="1507135"/>
                  <a:pt x="1592450" y="1477332"/>
                  <a:pt x="1629214" y="1477332"/>
                </a:cubicBezTo>
                <a:close/>
                <a:moveTo>
                  <a:pt x="1109998" y="1237693"/>
                </a:moveTo>
                <a:lnTo>
                  <a:pt x="1376262" y="1237693"/>
                </a:lnTo>
                <a:cubicBezTo>
                  <a:pt x="1413027" y="1237693"/>
                  <a:pt x="1442829" y="1267496"/>
                  <a:pt x="1442829" y="1304260"/>
                </a:cubicBezTo>
                <a:lnTo>
                  <a:pt x="1442829" y="2523925"/>
                </a:lnTo>
                <a:cubicBezTo>
                  <a:pt x="1442829" y="2560689"/>
                  <a:pt x="1413027" y="2590492"/>
                  <a:pt x="1376262" y="2590492"/>
                </a:cubicBezTo>
                <a:lnTo>
                  <a:pt x="1109998" y="2590492"/>
                </a:lnTo>
                <a:cubicBezTo>
                  <a:pt x="1073234" y="2590492"/>
                  <a:pt x="1043431" y="2560689"/>
                  <a:pt x="1043431" y="2523925"/>
                </a:cubicBezTo>
                <a:lnTo>
                  <a:pt x="1043431" y="1304260"/>
                </a:lnTo>
                <a:cubicBezTo>
                  <a:pt x="1043431" y="1267496"/>
                  <a:pt x="1073234" y="1237693"/>
                  <a:pt x="1109998" y="1237693"/>
                </a:cubicBezTo>
                <a:close/>
                <a:moveTo>
                  <a:pt x="2148434" y="1033000"/>
                </a:moveTo>
                <a:lnTo>
                  <a:pt x="2414698" y="1033000"/>
                </a:lnTo>
                <a:cubicBezTo>
                  <a:pt x="2451462" y="1033000"/>
                  <a:pt x="2481265" y="1062803"/>
                  <a:pt x="2481265" y="1099567"/>
                </a:cubicBezTo>
                <a:lnTo>
                  <a:pt x="2481265" y="2523925"/>
                </a:lnTo>
                <a:cubicBezTo>
                  <a:pt x="2481265" y="2560689"/>
                  <a:pt x="2451462" y="2590492"/>
                  <a:pt x="2414698" y="2590492"/>
                </a:cubicBezTo>
                <a:lnTo>
                  <a:pt x="2148434" y="2590492"/>
                </a:lnTo>
                <a:cubicBezTo>
                  <a:pt x="2111670" y="2590492"/>
                  <a:pt x="2081867" y="2560689"/>
                  <a:pt x="2081867" y="2523925"/>
                </a:cubicBezTo>
                <a:lnTo>
                  <a:pt x="2081867" y="1099567"/>
                </a:lnTo>
                <a:cubicBezTo>
                  <a:pt x="2081867" y="1062803"/>
                  <a:pt x="2111670" y="1033000"/>
                  <a:pt x="2148434" y="1033000"/>
                </a:cubicBezTo>
                <a:close/>
                <a:moveTo>
                  <a:pt x="2276571" y="0"/>
                </a:moveTo>
                <a:cubicBezTo>
                  <a:pt x="2386861" y="0"/>
                  <a:pt x="2476270" y="89409"/>
                  <a:pt x="2476270" y="199699"/>
                </a:cubicBezTo>
                <a:cubicBezTo>
                  <a:pt x="2476270" y="309990"/>
                  <a:pt x="2386861" y="399399"/>
                  <a:pt x="2276571" y="399399"/>
                </a:cubicBezTo>
                <a:cubicBezTo>
                  <a:pt x="2248999" y="399399"/>
                  <a:pt x="2222731" y="393811"/>
                  <a:pt x="2198839" y="383705"/>
                </a:cubicBezTo>
                <a:lnTo>
                  <a:pt x="2186287" y="375242"/>
                </a:lnTo>
                <a:lnTo>
                  <a:pt x="1948820" y="570007"/>
                </a:lnTo>
                <a:lnTo>
                  <a:pt x="1952993" y="583451"/>
                </a:lnTo>
                <a:cubicBezTo>
                  <a:pt x="1955653" y="596451"/>
                  <a:pt x="1957050" y="609911"/>
                  <a:pt x="1957050" y="623697"/>
                </a:cubicBezTo>
                <a:cubicBezTo>
                  <a:pt x="1957050" y="733988"/>
                  <a:pt x="1867641" y="823396"/>
                  <a:pt x="1757351" y="823396"/>
                </a:cubicBezTo>
                <a:cubicBezTo>
                  <a:pt x="1674633" y="823396"/>
                  <a:pt x="1603661" y="773104"/>
                  <a:pt x="1573345" y="701429"/>
                </a:cubicBezTo>
                <a:lnTo>
                  <a:pt x="1562272" y="665756"/>
                </a:lnTo>
                <a:lnTo>
                  <a:pt x="1393649" y="631722"/>
                </a:lnTo>
                <a:lnTo>
                  <a:pt x="1374350" y="660347"/>
                </a:lnTo>
                <a:cubicBezTo>
                  <a:pt x="1338211" y="696486"/>
                  <a:pt x="1288287" y="718838"/>
                  <a:pt x="1233141" y="718838"/>
                </a:cubicBezTo>
                <a:cubicBezTo>
                  <a:pt x="1205569" y="718838"/>
                  <a:pt x="1179301" y="713250"/>
                  <a:pt x="1155409" y="703144"/>
                </a:cubicBezTo>
                <a:lnTo>
                  <a:pt x="1146304" y="697005"/>
                </a:lnTo>
                <a:lnTo>
                  <a:pt x="910302" y="889177"/>
                </a:lnTo>
                <a:lnTo>
                  <a:pt x="914559" y="902890"/>
                </a:lnTo>
                <a:cubicBezTo>
                  <a:pt x="917219" y="915890"/>
                  <a:pt x="918616" y="929350"/>
                  <a:pt x="918616" y="943136"/>
                </a:cubicBezTo>
                <a:cubicBezTo>
                  <a:pt x="918616" y="1053427"/>
                  <a:pt x="829208" y="1142835"/>
                  <a:pt x="718917" y="1142835"/>
                </a:cubicBezTo>
                <a:cubicBezTo>
                  <a:pt x="691345" y="1142835"/>
                  <a:pt x="665077" y="1137247"/>
                  <a:pt x="641186" y="1127142"/>
                </a:cubicBezTo>
                <a:lnTo>
                  <a:pt x="599048" y="1098732"/>
                </a:lnTo>
                <a:lnTo>
                  <a:pt x="397870" y="1207551"/>
                </a:lnTo>
                <a:lnTo>
                  <a:pt x="399399" y="1222715"/>
                </a:lnTo>
                <a:cubicBezTo>
                  <a:pt x="399399" y="1333006"/>
                  <a:pt x="309990" y="1422414"/>
                  <a:pt x="199699" y="1422414"/>
                </a:cubicBezTo>
                <a:cubicBezTo>
                  <a:pt x="89409" y="1422414"/>
                  <a:pt x="0" y="1333006"/>
                  <a:pt x="0" y="1222715"/>
                </a:cubicBezTo>
                <a:cubicBezTo>
                  <a:pt x="0" y="1112424"/>
                  <a:pt x="89409" y="1023016"/>
                  <a:pt x="199699" y="1023016"/>
                </a:cubicBezTo>
                <a:cubicBezTo>
                  <a:pt x="227272" y="1023016"/>
                  <a:pt x="253540" y="1028604"/>
                  <a:pt x="277431" y="1038709"/>
                </a:cubicBezTo>
                <a:lnTo>
                  <a:pt x="317600" y="1065791"/>
                </a:lnTo>
                <a:lnTo>
                  <a:pt x="520677" y="957609"/>
                </a:lnTo>
                <a:lnTo>
                  <a:pt x="519218" y="943136"/>
                </a:lnTo>
                <a:cubicBezTo>
                  <a:pt x="519218" y="832845"/>
                  <a:pt x="608627" y="743437"/>
                  <a:pt x="718917" y="743437"/>
                </a:cubicBezTo>
                <a:cubicBezTo>
                  <a:pt x="746490" y="743437"/>
                  <a:pt x="772757" y="749025"/>
                  <a:pt x="796649" y="759130"/>
                </a:cubicBezTo>
                <a:lnTo>
                  <a:pt x="807068" y="766155"/>
                </a:lnTo>
                <a:lnTo>
                  <a:pt x="1042219" y="574589"/>
                </a:lnTo>
                <a:lnTo>
                  <a:pt x="1037499" y="559385"/>
                </a:lnTo>
                <a:cubicBezTo>
                  <a:pt x="1034839" y="546385"/>
                  <a:pt x="1033442" y="532925"/>
                  <a:pt x="1033442" y="519138"/>
                </a:cubicBezTo>
                <a:cubicBezTo>
                  <a:pt x="1033442" y="408848"/>
                  <a:pt x="1122851" y="319439"/>
                  <a:pt x="1233141" y="319439"/>
                </a:cubicBezTo>
                <a:cubicBezTo>
                  <a:pt x="1315859" y="319439"/>
                  <a:pt x="1386831" y="369732"/>
                  <a:pt x="1417147" y="441407"/>
                </a:cubicBezTo>
                <a:lnTo>
                  <a:pt x="1426691" y="472152"/>
                </a:lnTo>
                <a:lnTo>
                  <a:pt x="1598450" y="508730"/>
                </a:lnTo>
                <a:lnTo>
                  <a:pt x="1616142" y="482488"/>
                </a:lnTo>
                <a:cubicBezTo>
                  <a:pt x="1652281" y="446350"/>
                  <a:pt x="1702206" y="423998"/>
                  <a:pt x="1757351" y="423998"/>
                </a:cubicBezTo>
                <a:cubicBezTo>
                  <a:pt x="1784924" y="423998"/>
                  <a:pt x="1811191" y="429586"/>
                  <a:pt x="1835083" y="439691"/>
                </a:cubicBezTo>
                <a:lnTo>
                  <a:pt x="1846570" y="447436"/>
                </a:lnTo>
                <a:lnTo>
                  <a:pt x="2084800" y="252415"/>
                </a:lnTo>
                <a:lnTo>
                  <a:pt x="2080929" y="239946"/>
                </a:lnTo>
                <a:cubicBezTo>
                  <a:pt x="2078269" y="226946"/>
                  <a:pt x="2076872" y="213486"/>
                  <a:pt x="2076872" y="199699"/>
                </a:cubicBezTo>
                <a:cubicBezTo>
                  <a:pt x="2076872" y="89409"/>
                  <a:pt x="2166280" y="0"/>
                  <a:pt x="2276571" y="0"/>
                </a:cubicBezTo>
                <a:close/>
              </a:path>
            </a:pathLst>
          </a:cu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7" name="Freeform 106"/>
          <p:cNvSpPr/>
          <p:nvPr/>
        </p:nvSpPr>
        <p:spPr>
          <a:xfrm>
            <a:off x="5871324" y="1549164"/>
            <a:ext cx="548640" cy="548640"/>
          </a:xfrm>
          <a:custGeom>
            <a:avLst/>
            <a:gdLst>
              <a:gd name="connsiteX0" fmla="*/ 1232465 w 1905000"/>
              <a:gd name="connsiteY0" fmla="*/ 523786 h 1904996"/>
              <a:gd name="connsiteX1" fmla="*/ 841146 w 1905000"/>
              <a:gd name="connsiteY1" fmla="*/ 1062742 h 1904996"/>
              <a:gd name="connsiteX2" fmla="*/ 650646 w 1905000"/>
              <a:gd name="connsiteY2" fmla="*/ 869067 h 1904996"/>
              <a:gd name="connsiteX3" fmla="*/ 526027 w 1905000"/>
              <a:gd name="connsiteY3" fmla="*/ 1010355 h 1904996"/>
              <a:gd name="connsiteX4" fmla="*/ 862577 w 1905000"/>
              <a:gd name="connsiteY4" fmla="*/ 1364368 h 1904996"/>
              <a:gd name="connsiteX5" fmla="*/ 1380896 w 1905000"/>
              <a:gd name="connsiteY5" fmla="*/ 640467 h 1904996"/>
              <a:gd name="connsiteX6" fmla="*/ 952500 w 1905000"/>
              <a:gd name="connsiteY6" fmla="*/ 0 h 1904996"/>
              <a:gd name="connsiteX7" fmla="*/ 1215769 w 1905000"/>
              <a:gd name="connsiteY7" fmla="*/ 181900 h 1904996"/>
              <a:gd name="connsiteX8" fmla="*/ 1541180 w 1905000"/>
              <a:gd name="connsiteY8" fmla="*/ 181908 h 1904996"/>
              <a:gd name="connsiteX9" fmla="*/ 1641743 w 1905000"/>
              <a:gd name="connsiteY9" fmla="*/ 476240 h 1904996"/>
              <a:gd name="connsiteX10" fmla="*/ 1905000 w 1905000"/>
              <a:gd name="connsiteY10" fmla="*/ 658158 h 1904996"/>
              <a:gd name="connsiteX11" fmla="*/ 1804448 w 1905000"/>
              <a:gd name="connsiteY11" fmla="*/ 952498 h 1904996"/>
              <a:gd name="connsiteX12" fmla="*/ 1905000 w 1905000"/>
              <a:gd name="connsiteY12" fmla="*/ 1246839 h 1904996"/>
              <a:gd name="connsiteX13" fmla="*/ 1641743 w 1905000"/>
              <a:gd name="connsiteY13" fmla="*/ 1428757 h 1904996"/>
              <a:gd name="connsiteX14" fmla="*/ 1541180 w 1905000"/>
              <a:gd name="connsiteY14" fmla="*/ 1723088 h 1904996"/>
              <a:gd name="connsiteX15" fmla="*/ 1215769 w 1905000"/>
              <a:gd name="connsiteY15" fmla="*/ 1723096 h 1904996"/>
              <a:gd name="connsiteX16" fmla="*/ 952500 w 1905000"/>
              <a:gd name="connsiteY16" fmla="*/ 1904996 h 1904996"/>
              <a:gd name="connsiteX17" fmla="*/ 689232 w 1905000"/>
              <a:gd name="connsiteY17" fmla="*/ 1723096 h 1904996"/>
              <a:gd name="connsiteX18" fmla="*/ 363820 w 1905000"/>
              <a:gd name="connsiteY18" fmla="*/ 1723088 h 1904996"/>
              <a:gd name="connsiteX19" fmla="*/ 263257 w 1905000"/>
              <a:gd name="connsiteY19" fmla="*/ 1428757 h 1904996"/>
              <a:gd name="connsiteX20" fmla="*/ 0 w 1905000"/>
              <a:gd name="connsiteY20" fmla="*/ 1246839 h 1904996"/>
              <a:gd name="connsiteX21" fmla="*/ 100552 w 1905000"/>
              <a:gd name="connsiteY21" fmla="*/ 952498 h 1904996"/>
              <a:gd name="connsiteX22" fmla="*/ 0 w 1905000"/>
              <a:gd name="connsiteY22" fmla="*/ 658158 h 1904996"/>
              <a:gd name="connsiteX23" fmla="*/ 263257 w 1905000"/>
              <a:gd name="connsiteY23" fmla="*/ 476240 h 1904996"/>
              <a:gd name="connsiteX24" fmla="*/ 363820 w 1905000"/>
              <a:gd name="connsiteY24" fmla="*/ 181908 h 1904996"/>
              <a:gd name="connsiteX25" fmla="*/ 689232 w 1905000"/>
              <a:gd name="connsiteY25" fmla="*/ 181900 h 190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5000" h="1904996">
                <a:moveTo>
                  <a:pt x="1232465" y="523786"/>
                </a:moveTo>
                <a:lnTo>
                  <a:pt x="841146" y="1062742"/>
                </a:lnTo>
                <a:lnTo>
                  <a:pt x="650646" y="869067"/>
                </a:lnTo>
                <a:lnTo>
                  <a:pt x="526027" y="1010355"/>
                </a:lnTo>
                <a:lnTo>
                  <a:pt x="862577" y="1364368"/>
                </a:lnTo>
                <a:lnTo>
                  <a:pt x="1380896" y="640467"/>
                </a:lnTo>
                <a:close/>
                <a:moveTo>
                  <a:pt x="952500" y="0"/>
                </a:moveTo>
                <a:lnTo>
                  <a:pt x="1215769" y="181900"/>
                </a:lnTo>
                <a:lnTo>
                  <a:pt x="1541180" y="181908"/>
                </a:lnTo>
                <a:lnTo>
                  <a:pt x="1641743" y="476240"/>
                </a:lnTo>
                <a:lnTo>
                  <a:pt x="1905000" y="658158"/>
                </a:lnTo>
                <a:lnTo>
                  <a:pt x="1804448" y="952498"/>
                </a:lnTo>
                <a:lnTo>
                  <a:pt x="1905000" y="1246839"/>
                </a:lnTo>
                <a:lnTo>
                  <a:pt x="1641743" y="1428757"/>
                </a:lnTo>
                <a:lnTo>
                  <a:pt x="1541180" y="1723088"/>
                </a:lnTo>
                <a:lnTo>
                  <a:pt x="1215769" y="1723096"/>
                </a:lnTo>
                <a:lnTo>
                  <a:pt x="952500" y="1904996"/>
                </a:lnTo>
                <a:lnTo>
                  <a:pt x="689232" y="1723096"/>
                </a:lnTo>
                <a:lnTo>
                  <a:pt x="363820" y="1723088"/>
                </a:lnTo>
                <a:lnTo>
                  <a:pt x="263257" y="1428757"/>
                </a:lnTo>
                <a:lnTo>
                  <a:pt x="0" y="1246839"/>
                </a:lnTo>
                <a:lnTo>
                  <a:pt x="100552" y="952498"/>
                </a:lnTo>
                <a:lnTo>
                  <a:pt x="0" y="658158"/>
                </a:lnTo>
                <a:lnTo>
                  <a:pt x="263257" y="476240"/>
                </a:lnTo>
                <a:lnTo>
                  <a:pt x="363820" y="181908"/>
                </a:lnTo>
                <a:lnTo>
                  <a:pt x="689232" y="181900"/>
                </a:lnTo>
                <a:close/>
              </a:path>
            </a:pathLst>
          </a:custGeom>
          <a:solidFill>
            <a:schemeClr val="tx1"/>
          </a:solidFill>
          <a:ln w="38100">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8" name="Freeform 107"/>
          <p:cNvSpPr/>
          <p:nvPr/>
        </p:nvSpPr>
        <p:spPr>
          <a:xfrm>
            <a:off x="5871324" y="4832812"/>
            <a:ext cx="548640" cy="548640"/>
          </a:xfrm>
          <a:custGeom>
            <a:avLst/>
            <a:gdLst>
              <a:gd name="connsiteX0" fmla="*/ 299633 w 2131606"/>
              <a:gd name="connsiteY0" fmla="*/ 1819870 h 2438400"/>
              <a:gd name="connsiteX1" fmla="*/ 299633 w 2131606"/>
              <a:gd name="connsiteY1" fmla="*/ 2129135 h 2438400"/>
              <a:gd name="connsiteX2" fmla="*/ 1507639 w 2131606"/>
              <a:gd name="connsiteY2" fmla="*/ 2129135 h 2438400"/>
              <a:gd name="connsiteX3" fmla="*/ 1507639 w 2131606"/>
              <a:gd name="connsiteY3" fmla="*/ 1819870 h 2438400"/>
              <a:gd name="connsiteX4" fmla="*/ 301141 w 2131606"/>
              <a:gd name="connsiteY4" fmla="*/ 1214735 h 2438400"/>
              <a:gd name="connsiteX5" fmla="*/ 301141 w 2131606"/>
              <a:gd name="connsiteY5" fmla="*/ 1524000 h 2438400"/>
              <a:gd name="connsiteX6" fmla="*/ 613085 w 2131606"/>
              <a:gd name="connsiteY6" fmla="*/ 1524000 h 2438400"/>
              <a:gd name="connsiteX7" fmla="*/ 613085 w 2131606"/>
              <a:gd name="connsiteY7" fmla="*/ 1214735 h 2438400"/>
              <a:gd name="connsiteX8" fmla="*/ 299633 w 2131606"/>
              <a:gd name="connsiteY8" fmla="*/ 609600 h 2438400"/>
              <a:gd name="connsiteX9" fmla="*/ 299633 w 2131606"/>
              <a:gd name="connsiteY9" fmla="*/ 918865 h 2438400"/>
              <a:gd name="connsiteX10" fmla="*/ 611577 w 2131606"/>
              <a:gd name="connsiteY10" fmla="*/ 918865 h 2438400"/>
              <a:gd name="connsiteX11" fmla="*/ 611577 w 2131606"/>
              <a:gd name="connsiteY11" fmla="*/ 609600 h 2438400"/>
              <a:gd name="connsiteX12" fmla="*/ 1211918 w 2131606"/>
              <a:gd name="connsiteY12" fmla="*/ 2139 h 2438400"/>
              <a:gd name="connsiteX13" fmla="*/ 2131606 w 2131606"/>
              <a:gd name="connsiteY13" fmla="*/ 921827 h 2438400"/>
              <a:gd name="connsiteX14" fmla="*/ 2131606 w 2131606"/>
              <a:gd name="connsiteY14" fmla="*/ 926605 h 2438400"/>
              <a:gd name="connsiteX15" fmla="*/ 1299356 w 2131606"/>
              <a:gd name="connsiteY15" fmla="*/ 926605 h 2438400"/>
              <a:gd name="connsiteX16" fmla="*/ 1211918 w 2131606"/>
              <a:gd name="connsiteY16" fmla="*/ 839167 h 2438400"/>
              <a:gd name="connsiteX17" fmla="*/ 87438 w 2131606"/>
              <a:gd name="connsiteY17" fmla="*/ 0 h 2438400"/>
              <a:gd name="connsiteX18" fmla="*/ 933595 w 2131606"/>
              <a:gd name="connsiteY18" fmla="*/ 0 h 2438400"/>
              <a:gd name="connsiteX19" fmla="*/ 933595 w 2131606"/>
              <a:gd name="connsiteY19" fmla="*/ 1131762 h 2438400"/>
              <a:gd name="connsiteX20" fmla="*/ 1021033 w 2131606"/>
              <a:gd name="connsiteY20" fmla="*/ 1219200 h 2438400"/>
              <a:gd name="connsiteX21" fmla="*/ 2131606 w 2131606"/>
              <a:gd name="connsiteY21" fmla="*/ 1219200 h 2438400"/>
              <a:gd name="connsiteX22" fmla="*/ 2131606 w 2131606"/>
              <a:gd name="connsiteY22" fmla="*/ 2350962 h 2438400"/>
              <a:gd name="connsiteX23" fmla="*/ 2044168 w 2131606"/>
              <a:gd name="connsiteY23" fmla="*/ 2438400 h 2438400"/>
              <a:gd name="connsiteX24" fmla="*/ 87438 w 2131606"/>
              <a:gd name="connsiteY24" fmla="*/ 2438400 h 2438400"/>
              <a:gd name="connsiteX25" fmla="*/ 0 w 2131606"/>
              <a:gd name="connsiteY25" fmla="*/ 2350962 h 2438400"/>
              <a:gd name="connsiteX26" fmla="*/ 0 w 2131606"/>
              <a:gd name="connsiteY26" fmla="*/ 87438 h 2438400"/>
              <a:gd name="connsiteX27" fmla="*/ 87438 w 2131606"/>
              <a:gd name="connsiteY27"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1606" h="2438400">
                <a:moveTo>
                  <a:pt x="299633" y="1819870"/>
                </a:moveTo>
                <a:lnTo>
                  <a:pt x="299633" y="2129135"/>
                </a:lnTo>
                <a:lnTo>
                  <a:pt x="1507639" y="2129135"/>
                </a:lnTo>
                <a:lnTo>
                  <a:pt x="1507639" y="1819870"/>
                </a:lnTo>
                <a:close/>
                <a:moveTo>
                  <a:pt x="301141" y="1214735"/>
                </a:moveTo>
                <a:lnTo>
                  <a:pt x="301141" y="1524000"/>
                </a:lnTo>
                <a:lnTo>
                  <a:pt x="613085" y="1524000"/>
                </a:lnTo>
                <a:lnTo>
                  <a:pt x="613085" y="1214735"/>
                </a:lnTo>
                <a:close/>
                <a:moveTo>
                  <a:pt x="299633" y="609600"/>
                </a:moveTo>
                <a:lnTo>
                  <a:pt x="299633" y="918865"/>
                </a:lnTo>
                <a:lnTo>
                  <a:pt x="611577" y="918865"/>
                </a:lnTo>
                <a:lnTo>
                  <a:pt x="611577" y="609600"/>
                </a:lnTo>
                <a:close/>
                <a:moveTo>
                  <a:pt x="1211918" y="2139"/>
                </a:moveTo>
                <a:lnTo>
                  <a:pt x="2131606" y="921827"/>
                </a:lnTo>
                <a:lnTo>
                  <a:pt x="2131606" y="926605"/>
                </a:lnTo>
                <a:lnTo>
                  <a:pt x="1299356" y="926605"/>
                </a:lnTo>
                <a:cubicBezTo>
                  <a:pt x="1251065" y="926605"/>
                  <a:pt x="1211918" y="887458"/>
                  <a:pt x="1211918" y="839167"/>
                </a:cubicBezTo>
                <a:close/>
                <a:moveTo>
                  <a:pt x="87438" y="0"/>
                </a:moveTo>
                <a:lnTo>
                  <a:pt x="933595" y="0"/>
                </a:lnTo>
                <a:lnTo>
                  <a:pt x="933595" y="1131762"/>
                </a:lnTo>
                <a:cubicBezTo>
                  <a:pt x="933595" y="1180053"/>
                  <a:pt x="972742" y="1219200"/>
                  <a:pt x="1021033" y="1219200"/>
                </a:cubicBezTo>
                <a:lnTo>
                  <a:pt x="2131606" y="1219200"/>
                </a:lnTo>
                <a:lnTo>
                  <a:pt x="2131606" y="2350962"/>
                </a:lnTo>
                <a:cubicBezTo>
                  <a:pt x="2131606" y="2399253"/>
                  <a:pt x="2092459" y="2438400"/>
                  <a:pt x="2044168" y="2438400"/>
                </a:cubicBezTo>
                <a:lnTo>
                  <a:pt x="87438" y="2438400"/>
                </a:lnTo>
                <a:cubicBezTo>
                  <a:pt x="39147" y="2438400"/>
                  <a:pt x="0" y="2399253"/>
                  <a:pt x="0" y="2350962"/>
                </a:cubicBezTo>
                <a:lnTo>
                  <a:pt x="0" y="87438"/>
                </a:lnTo>
                <a:cubicBezTo>
                  <a:pt x="0" y="39147"/>
                  <a:pt x="39147" y="0"/>
                  <a:pt x="8743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9" name="Freeform 108"/>
          <p:cNvSpPr>
            <a:spLocks noChangeAspect="1"/>
          </p:cNvSpPr>
          <p:nvPr/>
        </p:nvSpPr>
        <p:spPr>
          <a:xfrm>
            <a:off x="5871324" y="2413576"/>
            <a:ext cx="548640" cy="545412"/>
          </a:xfrm>
          <a:custGeom>
            <a:avLst/>
            <a:gdLst>
              <a:gd name="connsiteX0" fmla="*/ 537570 w 539540"/>
              <a:gd name="connsiteY0" fmla="*/ 471334 h 639080"/>
              <a:gd name="connsiteX1" fmla="*/ 537570 w 539540"/>
              <a:gd name="connsiteY1" fmla="*/ 597999 h 639080"/>
              <a:gd name="connsiteX2" fmla="*/ 459106 w 539540"/>
              <a:gd name="connsiteY2" fmla="*/ 627051 h 639080"/>
              <a:gd name="connsiteX3" fmla="*/ 379146 w 539540"/>
              <a:gd name="connsiteY3" fmla="*/ 635317 h 639080"/>
              <a:gd name="connsiteX4" fmla="*/ 435259 w 539540"/>
              <a:gd name="connsiteY4" fmla="*/ 623988 h 639080"/>
              <a:gd name="connsiteX5" fmla="*/ 524836 w 539540"/>
              <a:gd name="connsiteY5" fmla="*/ 534412 h 639080"/>
              <a:gd name="connsiteX6" fmla="*/ 536010 w 539540"/>
              <a:gd name="connsiteY6" fmla="*/ 431351 h 639080"/>
              <a:gd name="connsiteX7" fmla="*/ 537570 w 539540"/>
              <a:gd name="connsiteY7" fmla="*/ 433725 h 639080"/>
              <a:gd name="connsiteX8" fmla="*/ 537570 w 539540"/>
              <a:gd name="connsiteY8" fmla="*/ 466450 h 639080"/>
              <a:gd name="connsiteX9" fmla="*/ 531719 w 539540"/>
              <a:gd name="connsiteY9" fmla="*/ 437469 h 639080"/>
              <a:gd name="connsiteX10" fmla="*/ 532127 w 539540"/>
              <a:gd name="connsiteY10" fmla="*/ 437258 h 639080"/>
              <a:gd name="connsiteX11" fmla="*/ 3400 w 539540"/>
              <a:gd name="connsiteY11" fmla="*/ 431351 h 639080"/>
              <a:gd name="connsiteX12" fmla="*/ 7283 w 539540"/>
              <a:gd name="connsiteY12" fmla="*/ 437258 h 639080"/>
              <a:gd name="connsiteX13" fmla="*/ 177614 w 539540"/>
              <a:gd name="connsiteY13" fmla="*/ 467566 h 639080"/>
              <a:gd name="connsiteX14" fmla="*/ 201552 w 539540"/>
              <a:gd name="connsiteY14" fmla="*/ 468214 h 639080"/>
              <a:gd name="connsiteX15" fmla="*/ 201415 w 539540"/>
              <a:gd name="connsiteY15" fmla="*/ 468892 h 639080"/>
              <a:gd name="connsiteX16" fmla="*/ 304220 w 539540"/>
              <a:gd name="connsiteY16" fmla="*/ 623988 h 639080"/>
              <a:gd name="connsiteX17" fmla="*/ 364446 w 539540"/>
              <a:gd name="connsiteY17" fmla="*/ 636148 h 639080"/>
              <a:gd name="connsiteX18" fmla="*/ 269705 w 539540"/>
              <a:gd name="connsiteY18" fmla="*/ 639080 h 639080"/>
              <a:gd name="connsiteX19" fmla="*/ 1840 w 539540"/>
              <a:gd name="connsiteY19" fmla="*/ 597999 h 639080"/>
              <a:gd name="connsiteX20" fmla="*/ 1840 w 539540"/>
              <a:gd name="connsiteY20" fmla="*/ 433725 h 639080"/>
              <a:gd name="connsiteX21" fmla="*/ 367828 w 539540"/>
              <a:gd name="connsiteY21" fmla="*/ 421642 h 639080"/>
              <a:gd name="connsiteX22" fmla="*/ 319708 w 539540"/>
              <a:gd name="connsiteY22" fmla="*/ 469762 h 639080"/>
              <a:gd name="connsiteX23" fmla="*/ 367828 w 539540"/>
              <a:gd name="connsiteY23" fmla="*/ 517883 h 639080"/>
              <a:gd name="connsiteX24" fmla="*/ 415949 w 539540"/>
              <a:gd name="connsiteY24" fmla="*/ 469763 h 639080"/>
              <a:gd name="connsiteX25" fmla="*/ 367828 w 539540"/>
              <a:gd name="connsiteY25" fmla="*/ 421642 h 639080"/>
              <a:gd name="connsiteX26" fmla="*/ 402720 w 539540"/>
              <a:gd name="connsiteY26" fmla="*/ 326487 h 639080"/>
              <a:gd name="connsiteX27" fmla="*/ 439281 w 539540"/>
              <a:gd name="connsiteY27" fmla="*/ 340767 h 639080"/>
              <a:gd name="connsiteX28" fmla="*/ 433190 w 539540"/>
              <a:gd name="connsiteY28" fmla="*/ 388331 h 639080"/>
              <a:gd name="connsiteX29" fmla="*/ 430681 w 539540"/>
              <a:gd name="connsiteY29" fmla="*/ 387351 h 639080"/>
              <a:gd name="connsiteX30" fmla="*/ 441374 w 539540"/>
              <a:gd name="connsiteY30" fmla="*/ 394229 h 639080"/>
              <a:gd name="connsiteX31" fmla="*/ 447063 w 539540"/>
              <a:gd name="connsiteY31" fmla="*/ 402887 h 639080"/>
              <a:gd name="connsiteX32" fmla="*/ 494230 w 539540"/>
              <a:gd name="connsiteY32" fmla="*/ 394885 h 639080"/>
              <a:gd name="connsiteX33" fmla="*/ 509985 w 539540"/>
              <a:gd name="connsiteY33" fmla="*/ 430836 h 639080"/>
              <a:gd name="connsiteX34" fmla="*/ 472311 w 539540"/>
              <a:gd name="connsiteY34" fmla="*/ 459955 h 639080"/>
              <a:gd name="connsiteX35" fmla="*/ 472991 w 539540"/>
              <a:gd name="connsiteY35" fmla="*/ 477190 h 639080"/>
              <a:gd name="connsiteX36" fmla="*/ 471967 w 539540"/>
              <a:gd name="connsiteY36" fmla="*/ 481722 h 639080"/>
              <a:gd name="connsiteX37" fmla="*/ 509596 w 539540"/>
              <a:gd name="connsiteY37" fmla="*/ 508435 h 639080"/>
              <a:gd name="connsiteX38" fmla="*/ 495315 w 539540"/>
              <a:gd name="connsiteY38" fmla="*/ 544996 h 639080"/>
              <a:gd name="connsiteX39" fmla="*/ 447752 w 539540"/>
              <a:gd name="connsiteY39" fmla="*/ 538905 h 639080"/>
              <a:gd name="connsiteX40" fmla="*/ 450163 w 539540"/>
              <a:gd name="connsiteY40" fmla="*/ 532734 h 639080"/>
              <a:gd name="connsiteX41" fmla="*/ 443361 w 539540"/>
              <a:gd name="connsiteY41" fmla="*/ 543308 h 639080"/>
              <a:gd name="connsiteX42" fmla="*/ 436650 w 539540"/>
              <a:gd name="connsiteY42" fmla="*/ 547718 h 639080"/>
              <a:gd name="connsiteX43" fmla="*/ 444323 w 539540"/>
              <a:gd name="connsiteY43" fmla="*/ 592946 h 639080"/>
              <a:gd name="connsiteX44" fmla="*/ 408372 w 539540"/>
              <a:gd name="connsiteY44" fmla="*/ 608701 h 639080"/>
              <a:gd name="connsiteX45" fmla="*/ 381619 w 539540"/>
              <a:gd name="connsiteY45" fmla="*/ 574087 h 639080"/>
              <a:gd name="connsiteX46" fmla="*/ 360399 w 539540"/>
              <a:gd name="connsiteY46" fmla="*/ 574925 h 639080"/>
              <a:gd name="connsiteX47" fmla="*/ 360048 w 539540"/>
              <a:gd name="connsiteY47" fmla="*/ 574846 h 639080"/>
              <a:gd name="connsiteX48" fmla="*/ 332936 w 539540"/>
              <a:gd name="connsiteY48" fmla="*/ 613037 h 639080"/>
              <a:gd name="connsiteX49" fmla="*/ 296374 w 539540"/>
              <a:gd name="connsiteY49" fmla="*/ 598756 h 639080"/>
              <a:gd name="connsiteX50" fmla="*/ 302465 w 539540"/>
              <a:gd name="connsiteY50" fmla="*/ 551193 h 639080"/>
              <a:gd name="connsiteX51" fmla="*/ 304974 w 539540"/>
              <a:gd name="connsiteY51" fmla="*/ 552173 h 639080"/>
              <a:gd name="connsiteX52" fmla="*/ 294281 w 539540"/>
              <a:gd name="connsiteY52" fmla="*/ 545295 h 639080"/>
              <a:gd name="connsiteX53" fmla="*/ 289825 w 539540"/>
              <a:gd name="connsiteY53" fmla="*/ 539471 h 639080"/>
              <a:gd name="connsiteX54" fmla="*/ 242661 w 539540"/>
              <a:gd name="connsiteY54" fmla="*/ 547472 h 639080"/>
              <a:gd name="connsiteX55" fmla="*/ 226907 w 539540"/>
              <a:gd name="connsiteY55" fmla="*/ 511521 h 639080"/>
              <a:gd name="connsiteX56" fmla="*/ 264209 w 539540"/>
              <a:gd name="connsiteY56" fmla="*/ 482690 h 639080"/>
              <a:gd name="connsiteX57" fmla="*/ 262682 w 539540"/>
              <a:gd name="connsiteY57" fmla="*/ 462570 h 639080"/>
              <a:gd name="connsiteX58" fmla="*/ 224382 w 539540"/>
              <a:gd name="connsiteY58" fmla="*/ 435381 h 639080"/>
              <a:gd name="connsiteX59" fmla="*/ 238663 w 539540"/>
              <a:gd name="connsiteY59" fmla="*/ 398819 h 639080"/>
              <a:gd name="connsiteX60" fmla="*/ 285004 w 539540"/>
              <a:gd name="connsiteY60" fmla="*/ 404754 h 639080"/>
              <a:gd name="connsiteX61" fmla="*/ 285470 w 539540"/>
              <a:gd name="connsiteY61" fmla="*/ 403946 h 639080"/>
              <a:gd name="connsiteX62" fmla="*/ 301286 w 539540"/>
              <a:gd name="connsiteY62" fmla="*/ 391202 h 639080"/>
              <a:gd name="connsiteX63" fmla="*/ 293459 w 539540"/>
              <a:gd name="connsiteY63" fmla="*/ 345068 h 639080"/>
              <a:gd name="connsiteX64" fmla="*/ 329410 w 539540"/>
              <a:gd name="connsiteY64" fmla="*/ 329313 h 639080"/>
              <a:gd name="connsiteX65" fmla="*/ 357324 w 539540"/>
              <a:gd name="connsiteY65" fmla="*/ 365427 h 639080"/>
              <a:gd name="connsiteX66" fmla="*/ 364946 w 539540"/>
              <a:gd name="connsiteY66" fmla="*/ 364377 h 639080"/>
              <a:gd name="connsiteX67" fmla="*/ 377470 w 539540"/>
              <a:gd name="connsiteY67" fmla="*/ 366567 h 639080"/>
              <a:gd name="connsiteX68" fmla="*/ 374962 w 539540"/>
              <a:gd name="connsiteY68" fmla="*/ 365588 h 639080"/>
              <a:gd name="connsiteX69" fmla="*/ 398667 w 539540"/>
              <a:gd name="connsiteY69" fmla="*/ 261769 h 639080"/>
              <a:gd name="connsiteX70" fmla="*/ 395986 w 539540"/>
              <a:gd name="connsiteY70" fmla="*/ 265513 h 639080"/>
              <a:gd name="connsiteX71" fmla="*/ 392884 w 539540"/>
              <a:gd name="connsiteY71" fmla="*/ 262250 h 639080"/>
              <a:gd name="connsiteX72" fmla="*/ 5371 w 539540"/>
              <a:gd name="connsiteY72" fmla="*/ 244583 h 639080"/>
              <a:gd name="connsiteX73" fmla="*/ 9253 w 539540"/>
              <a:gd name="connsiteY73" fmla="*/ 250490 h 639080"/>
              <a:gd name="connsiteX74" fmla="*/ 271675 w 539540"/>
              <a:gd name="connsiteY74" fmla="*/ 283290 h 639080"/>
              <a:gd name="connsiteX75" fmla="*/ 534097 w 539540"/>
              <a:gd name="connsiteY75" fmla="*/ 250490 h 639080"/>
              <a:gd name="connsiteX76" fmla="*/ 537980 w 539540"/>
              <a:gd name="connsiteY76" fmla="*/ 244583 h 639080"/>
              <a:gd name="connsiteX77" fmla="*/ 539540 w 539540"/>
              <a:gd name="connsiteY77" fmla="*/ 246957 h 639080"/>
              <a:gd name="connsiteX78" fmla="*/ 539540 w 539540"/>
              <a:gd name="connsiteY78" fmla="*/ 411231 h 639080"/>
              <a:gd name="connsiteX79" fmla="*/ 534097 w 539540"/>
              <a:gd name="connsiteY79" fmla="*/ 419513 h 639080"/>
              <a:gd name="connsiteX80" fmla="*/ 528639 w 539540"/>
              <a:gd name="connsiteY80" fmla="*/ 422210 h 639080"/>
              <a:gd name="connsiteX81" fmla="*/ 524836 w 539540"/>
              <a:gd name="connsiteY81" fmla="*/ 403373 h 639080"/>
              <a:gd name="connsiteX82" fmla="*/ 369739 w 539540"/>
              <a:gd name="connsiteY82" fmla="*/ 300568 h 639080"/>
              <a:gd name="connsiteX83" fmla="*/ 214643 w 539540"/>
              <a:gd name="connsiteY83" fmla="*/ 403373 h 639080"/>
              <a:gd name="connsiteX84" fmla="*/ 205178 w 539540"/>
              <a:gd name="connsiteY84" fmla="*/ 450254 h 639080"/>
              <a:gd name="connsiteX85" fmla="*/ 167420 w 539540"/>
              <a:gd name="connsiteY85" fmla="*/ 449085 h 639080"/>
              <a:gd name="connsiteX86" fmla="*/ 3810 w 539540"/>
              <a:gd name="connsiteY86" fmla="*/ 411231 h 639080"/>
              <a:gd name="connsiteX87" fmla="*/ 3810 w 539540"/>
              <a:gd name="connsiteY87" fmla="*/ 246957 h 639080"/>
              <a:gd name="connsiteX88" fmla="*/ 394857 w 539540"/>
              <a:gd name="connsiteY88" fmla="*/ 75001 h 639080"/>
              <a:gd name="connsiteX89" fmla="*/ 392176 w 539540"/>
              <a:gd name="connsiteY89" fmla="*/ 78745 h 639080"/>
              <a:gd name="connsiteX90" fmla="*/ 389074 w 539540"/>
              <a:gd name="connsiteY90" fmla="*/ 75482 h 639080"/>
              <a:gd name="connsiteX91" fmla="*/ 1560 w 539540"/>
              <a:gd name="connsiteY91" fmla="*/ 57815 h 639080"/>
              <a:gd name="connsiteX92" fmla="*/ 5443 w 539540"/>
              <a:gd name="connsiteY92" fmla="*/ 63722 h 639080"/>
              <a:gd name="connsiteX93" fmla="*/ 267865 w 539540"/>
              <a:gd name="connsiteY93" fmla="*/ 96521 h 639080"/>
              <a:gd name="connsiteX94" fmla="*/ 530287 w 539540"/>
              <a:gd name="connsiteY94" fmla="*/ 63722 h 639080"/>
              <a:gd name="connsiteX95" fmla="*/ 534170 w 539540"/>
              <a:gd name="connsiteY95" fmla="*/ 57815 h 639080"/>
              <a:gd name="connsiteX96" fmla="*/ 535730 w 539540"/>
              <a:gd name="connsiteY96" fmla="*/ 60189 h 639080"/>
              <a:gd name="connsiteX97" fmla="*/ 535730 w 539540"/>
              <a:gd name="connsiteY97" fmla="*/ 224463 h 639080"/>
              <a:gd name="connsiteX98" fmla="*/ 267865 w 539540"/>
              <a:gd name="connsiteY98" fmla="*/ 265544 h 639080"/>
              <a:gd name="connsiteX99" fmla="*/ 0 w 539540"/>
              <a:gd name="connsiteY99" fmla="*/ 224463 h 639080"/>
              <a:gd name="connsiteX100" fmla="*/ 0 w 539540"/>
              <a:gd name="connsiteY100" fmla="*/ 60189 h 639080"/>
              <a:gd name="connsiteX101" fmla="*/ 395350 w 539540"/>
              <a:gd name="connsiteY101" fmla="*/ 55892 h 639080"/>
              <a:gd name="connsiteX102" fmla="*/ 389566 w 539540"/>
              <a:gd name="connsiteY102" fmla="*/ 56373 h 639080"/>
              <a:gd name="connsiteX103" fmla="*/ 392668 w 539540"/>
              <a:gd name="connsiteY103" fmla="*/ 59637 h 639080"/>
              <a:gd name="connsiteX104" fmla="*/ 268358 w 539540"/>
              <a:gd name="connsiteY104" fmla="*/ 0 h 639080"/>
              <a:gd name="connsiteX105" fmla="*/ 530780 w 539540"/>
              <a:gd name="connsiteY105" fmla="*/ 32799 h 639080"/>
              <a:gd name="connsiteX106" fmla="*/ 535730 w 539540"/>
              <a:gd name="connsiteY106" fmla="*/ 40331 h 639080"/>
              <a:gd name="connsiteX107" fmla="*/ 534662 w 539540"/>
              <a:gd name="connsiteY107" fmla="*/ 38707 h 639080"/>
              <a:gd name="connsiteX108" fmla="*/ 530780 w 539540"/>
              <a:gd name="connsiteY108" fmla="*/ 44614 h 639080"/>
              <a:gd name="connsiteX109" fmla="*/ 268358 w 539540"/>
              <a:gd name="connsiteY109" fmla="*/ 77413 h 639080"/>
              <a:gd name="connsiteX110" fmla="*/ 5936 w 539540"/>
              <a:gd name="connsiteY110" fmla="*/ 44614 h 639080"/>
              <a:gd name="connsiteX111" fmla="*/ 2053 w 539540"/>
              <a:gd name="connsiteY111" fmla="*/ 38707 h 639080"/>
              <a:gd name="connsiteX112" fmla="*/ 985 w 539540"/>
              <a:gd name="connsiteY112" fmla="*/ 40331 h 639080"/>
              <a:gd name="connsiteX113" fmla="*/ 5936 w 539540"/>
              <a:gd name="connsiteY113" fmla="*/ 32799 h 639080"/>
              <a:gd name="connsiteX114" fmla="*/ 268358 w 539540"/>
              <a:gd name="connsiteY114" fmla="*/ 0 h 6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39540" h="639080">
                <a:moveTo>
                  <a:pt x="537570" y="471334"/>
                </a:moveTo>
                <a:lnTo>
                  <a:pt x="537570" y="597999"/>
                </a:lnTo>
                <a:cubicBezTo>
                  <a:pt x="537570" y="609348"/>
                  <a:pt x="507583" y="619618"/>
                  <a:pt x="459106" y="627051"/>
                </a:cubicBezTo>
                <a:lnTo>
                  <a:pt x="379146" y="635317"/>
                </a:lnTo>
                <a:lnTo>
                  <a:pt x="435259" y="623988"/>
                </a:lnTo>
                <a:cubicBezTo>
                  <a:pt x="475535" y="606953"/>
                  <a:pt x="507800" y="574688"/>
                  <a:pt x="524836" y="534412"/>
                </a:cubicBezTo>
                <a:close/>
                <a:moveTo>
                  <a:pt x="536010" y="431351"/>
                </a:moveTo>
                <a:lnTo>
                  <a:pt x="537570" y="433725"/>
                </a:lnTo>
                <a:lnTo>
                  <a:pt x="537570" y="466450"/>
                </a:lnTo>
                <a:lnTo>
                  <a:pt x="531719" y="437469"/>
                </a:lnTo>
                <a:lnTo>
                  <a:pt x="532127" y="437258"/>
                </a:lnTo>
                <a:close/>
                <a:moveTo>
                  <a:pt x="3400" y="431351"/>
                </a:moveTo>
                <a:lnTo>
                  <a:pt x="7283" y="437258"/>
                </a:lnTo>
                <a:cubicBezTo>
                  <a:pt x="26020" y="451301"/>
                  <a:pt x="91462" y="462730"/>
                  <a:pt x="177614" y="467566"/>
                </a:cubicBezTo>
                <a:lnTo>
                  <a:pt x="201552" y="468214"/>
                </a:lnTo>
                <a:lnTo>
                  <a:pt x="201415" y="468892"/>
                </a:lnTo>
                <a:cubicBezTo>
                  <a:pt x="201415" y="538614"/>
                  <a:pt x="243806" y="598436"/>
                  <a:pt x="304220" y="623988"/>
                </a:cubicBezTo>
                <a:lnTo>
                  <a:pt x="364446" y="636148"/>
                </a:lnTo>
                <a:lnTo>
                  <a:pt x="269705" y="639080"/>
                </a:lnTo>
                <a:cubicBezTo>
                  <a:pt x="121790" y="639080"/>
                  <a:pt x="1840" y="620696"/>
                  <a:pt x="1840" y="597999"/>
                </a:cubicBezTo>
                <a:lnTo>
                  <a:pt x="1840" y="433725"/>
                </a:lnTo>
                <a:close/>
                <a:moveTo>
                  <a:pt x="367828" y="421642"/>
                </a:moveTo>
                <a:cubicBezTo>
                  <a:pt x="341252" y="421642"/>
                  <a:pt x="319708" y="443186"/>
                  <a:pt x="319708" y="469762"/>
                </a:cubicBezTo>
                <a:cubicBezTo>
                  <a:pt x="319708" y="496339"/>
                  <a:pt x="341252" y="517883"/>
                  <a:pt x="367828" y="517883"/>
                </a:cubicBezTo>
                <a:cubicBezTo>
                  <a:pt x="394405" y="517883"/>
                  <a:pt x="415948" y="496338"/>
                  <a:pt x="415949" y="469763"/>
                </a:cubicBezTo>
                <a:cubicBezTo>
                  <a:pt x="415949" y="443186"/>
                  <a:pt x="394404" y="421642"/>
                  <a:pt x="367828" y="421642"/>
                </a:cubicBezTo>
                <a:close/>
                <a:moveTo>
                  <a:pt x="402720" y="326487"/>
                </a:moveTo>
                <a:lnTo>
                  <a:pt x="439281" y="340767"/>
                </a:lnTo>
                <a:lnTo>
                  <a:pt x="433190" y="388331"/>
                </a:lnTo>
                <a:lnTo>
                  <a:pt x="430681" y="387351"/>
                </a:lnTo>
                <a:lnTo>
                  <a:pt x="441374" y="394229"/>
                </a:lnTo>
                <a:lnTo>
                  <a:pt x="447063" y="402887"/>
                </a:lnTo>
                <a:lnTo>
                  <a:pt x="494230" y="394885"/>
                </a:lnTo>
                <a:lnTo>
                  <a:pt x="509985" y="430836"/>
                </a:lnTo>
                <a:lnTo>
                  <a:pt x="472311" y="459955"/>
                </a:lnTo>
                <a:lnTo>
                  <a:pt x="472991" y="477190"/>
                </a:lnTo>
                <a:lnTo>
                  <a:pt x="471967" y="481722"/>
                </a:lnTo>
                <a:lnTo>
                  <a:pt x="509596" y="508435"/>
                </a:lnTo>
                <a:lnTo>
                  <a:pt x="495315" y="544996"/>
                </a:lnTo>
                <a:lnTo>
                  <a:pt x="447752" y="538905"/>
                </a:lnTo>
                <a:lnTo>
                  <a:pt x="450163" y="532734"/>
                </a:lnTo>
                <a:lnTo>
                  <a:pt x="443361" y="543308"/>
                </a:lnTo>
                <a:lnTo>
                  <a:pt x="436650" y="547718"/>
                </a:lnTo>
                <a:lnTo>
                  <a:pt x="444323" y="592946"/>
                </a:lnTo>
                <a:lnTo>
                  <a:pt x="408372" y="608701"/>
                </a:lnTo>
                <a:lnTo>
                  <a:pt x="381619" y="574087"/>
                </a:lnTo>
                <a:lnTo>
                  <a:pt x="360399" y="574925"/>
                </a:lnTo>
                <a:lnTo>
                  <a:pt x="360048" y="574846"/>
                </a:lnTo>
                <a:lnTo>
                  <a:pt x="332936" y="613037"/>
                </a:lnTo>
                <a:lnTo>
                  <a:pt x="296374" y="598756"/>
                </a:lnTo>
                <a:lnTo>
                  <a:pt x="302465" y="551193"/>
                </a:lnTo>
                <a:lnTo>
                  <a:pt x="304974" y="552173"/>
                </a:lnTo>
                <a:lnTo>
                  <a:pt x="294281" y="545295"/>
                </a:lnTo>
                <a:lnTo>
                  <a:pt x="289825" y="539471"/>
                </a:lnTo>
                <a:lnTo>
                  <a:pt x="242661" y="547472"/>
                </a:lnTo>
                <a:lnTo>
                  <a:pt x="226907" y="511521"/>
                </a:lnTo>
                <a:lnTo>
                  <a:pt x="264209" y="482690"/>
                </a:lnTo>
                <a:lnTo>
                  <a:pt x="262682" y="462570"/>
                </a:lnTo>
                <a:lnTo>
                  <a:pt x="224382" y="435381"/>
                </a:lnTo>
                <a:lnTo>
                  <a:pt x="238663" y="398819"/>
                </a:lnTo>
                <a:lnTo>
                  <a:pt x="285004" y="404754"/>
                </a:lnTo>
                <a:lnTo>
                  <a:pt x="285470" y="403946"/>
                </a:lnTo>
                <a:lnTo>
                  <a:pt x="301286" y="391202"/>
                </a:lnTo>
                <a:lnTo>
                  <a:pt x="293459" y="345068"/>
                </a:lnTo>
                <a:lnTo>
                  <a:pt x="329410" y="329313"/>
                </a:lnTo>
                <a:lnTo>
                  <a:pt x="357324" y="365427"/>
                </a:lnTo>
                <a:lnTo>
                  <a:pt x="364946" y="364377"/>
                </a:lnTo>
                <a:lnTo>
                  <a:pt x="377470" y="366567"/>
                </a:lnTo>
                <a:lnTo>
                  <a:pt x="374962" y="365588"/>
                </a:lnTo>
                <a:close/>
                <a:moveTo>
                  <a:pt x="398667" y="261769"/>
                </a:moveTo>
                <a:lnTo>
                  <a:pt x="395986" y="265513"/>
                </a:lnTo>
                <a:lnTo>
                  <a:pt x="392884" y="262250"/>
                </a:lnTo>
                <a:close/>
                <a:moveTo>
                  <a:pt x="5371" y="244583"/>
                </a:moveTo>
                <a:lnTo>
                  <a:pt x="9253" y="250490"/>
                </a:lnTo>
                <a:cubicBezTo>
                  <a:pt x="34235" y="269214"/>
                  <a:pt x="142250" y="283290"/>
                  <a:pt x="271675" y="283290"/>
                </a:cubicBezTo>
                <a:cubicBezTo>
                  <a:pt x="401101" y="283290"/>
                  <a:pt x="509116" y="269214"/>
                  <a:pt x="534097" y="250490"/>
                </a:cubicBezTo>
                <a:lnTo>
                  <a:pt x="537980" y="244583"/>
                </a:lnTo>
                <a:lnTo>
                  <a:pt x="539540" y="246957"/>
                </a:lnTo>
                <a:lnTo>
                  <a:pt x="539540" y="411231"/>
                </a:lnTo>
                <a:cubicBezTo>
                  <a:pt x="539540" y="414068"/>
                  <a:pt x="537666" y="416838"/>
                  <a:pt x="534097" y="419513"/>
                </a:cubicBezTo>
                <a:lnTo>
                  <a:pt x="528639" y="422210"/>
                </a:lnTo>
                <a:lnTo>
                  <a:pt x="524836" y="403373"/>
                </a:lnTo>
                <a:cubicBezTo>
                  <a:pt x="499283" y="342959"/>
                  <a:pt x="439461" y="300568"/>
                  <a:pt x="369739" y="300568"/>
                </a:cubicBezTo>
                <a:cubicBezTo>
                  <a:pt x="300017" y="300568"/>
                  <a:pt x="240196" y="342959"/>
                  <a:pt x="214643" y="403373"/>
                </a:cubicBezTo>
                <a:lnTo>
                  <a:pt x="205178" y="450254"/>
                </a:lnTo>
                <a:lnTo>
                  <a:pt x="167420" y="449085"/>
                </a:lnTo>
                <a:cubicBezTo>
                  <a:pt x="71282" y="442851"/>
                  <a:pt x="3810" y="428254"/>
                  <a:pt x="3810" y="411231"/>
                </a:cubicBezTo>
                <a:lnTo>
                  <a:pt x="3810" y="246957"/>
                </a:lnTo>
                <a:close/>
                <a:moveTo>
                  <a:pt x="394857" y="75001"/>
                </a:moveTo>
                <a:lnTo>
                  <a:pt x="392176" y="78745"/>
                </a:lnTo>
                <a:lnTo>
                  <a:pt x="389074" y="75482"/>
                </a:lnTo>
                <a:close/>
                <a:moveTo>
                  <a:pt x="1560" y="57815"/>
                </a:moveTo>
                <a:lnTo>
                  <a:pt x="5443" y="63722"/>
                </a:lnTo>
                <a:cubicBezTo>
                  <a:pt x="30425" y="82446"/>
                  <a:pt x="138440" y="96521"/>
                  <a:pt x="267865" y="96521"/>
                </a:cubicBezTo>
                <a:cubicBezTo>
                  <a:pt x="397291" y="96521"/>
                  <a:pt x="505306" y="82446"/>
                  <a:pt x="530287" y="63722"/>
                </a:cubicBezTo>
                <a:lnTo>
                  <a:pt x="534170" y="57815"/>
                </a:lnTo>
                <a:lnTo>
                  <a:pt x="535730" y="60189"/>
                </a:lnTo>
                <a:lnTo>
                  <a:pt x="535730" y="224463"/>
                </a:lnTo>
                <a:cubicBezTo>
                  <a:pt x="535730" y="247160"/>
                  <a:pt x="415780" y="265544"/>
                  <a:pt x="267865" y="265544"/>
                </a:cubicBezTo>
                <a:cubicBezTo>
                  <a:pt x="119950" y="265544"/>
                  <a:pt x="0" y="247160"/>
                  <a:pt x="0" y="224463"/>
                </a:cubicBezTo>
                <a:lnTo>
                  <a:pt x="0" y="60189"/>
                </a:lnTo>
                <a:close/>
                <a:moveTo>
                  <a:pt x="395350" y="55892"/>
                </a:moveTo>
                <a:lnTo>
                  <a:pt x="389566" y="56373"/>
                </a:lnTo>
                <a:lnTo>
                  <a:pt x="392668" y="59637"/>
                </a:lnTo>
                <a:close/>
                <a:moveTo>
                  <a:pt x="268358" y="0"/>
                </a:moveTo>
                <a:cubicBezTo>
                  <a:pt x="397784" y="0"/>
                  <a:pt x="505798" y="14075"/>
                  <a:pt x="530780" y="32799"/>
                </a:cubicBezTo>
                <a:lnTo>
                  <a:pt x="535730" y="40331"/>
                </a:lnTo>
                <a:lnTo>
                  <a:pt x="534662" y="38707"/>
                </a:lnTo>
                <a:lnTo>
                  <a:pt x="530780" y="44614"/>
                </a:lnTo>
                <a:cubicBezTo>
                  <a:pt x="505798" y="63338"/>
                  <a:pt x="397784" y="77413"/>
                  <a:pt x="268358" y="77413"/>
                </a:cubicBezTo>
                <a:cubicBezTo>
                  <a:pt x="138932" y="77413"/>
                  <a:pt x="30917" y="63338"/>
                  <a:pt x="5936" y="44614"/>
                </a:cubicBezTo>
                <a:lnTo>
                  <a:pt x="2053" y="38707"/>
                </a:lnTo>
                <a:lnTo>
                  <a:pt x="985" y="40331"/>
                </a:lnTo>
                <a:lnTo>
                  <a:pt x="5936" y="32799"/>
                </a:lnTo>
                <a:cubicBezTo>
                  <a:pt x="30917" y="14075"/>
                  <a:pt x="138932" y="0"/>
                  <a:pt x="268358" y="0"/>
                </a:cubicBezTo>
                <a:close/>
              </a:path>
            </a:pathLst>
          </a:cu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0" name="Freeform 109"/>
          <p:cNvSpPr>
            <a:spLocks noChangeAspect="1"/>
          </p:cNvSpPr>
          <p:nvPr/>
        </p:nvSpPr>
        <p:spPr>
          <a:xfrm>
            <a:off x="5871324" y="4039666"/>
            <a:ext cx="548640" cy="561318"/>
          </a:xfrm>
          <a:custGeom>
            <a:avLst/>
            <a:gdLst>
              <a:gd name="connsiteX0" fmla="*/ 537570 w 539540"/>
              <a:gd name="connsiteY0" fmla="*/ 471334 h 639080"/>
              <a:gd name="connsiteX1" fmla="*/ 537570 w 539540"/>
              <a:gd name="connsiteY1" fmla="*/ 597999 h 639080"/>
              <a:gd name="connsiteX2" fmla="*/ 459106 w 539540"/>
              <a:gd name="connsiteY2" fmla="*/ 627051 h 639080"/>
              <a:gd name="connsiteX3" fmla="*/ 379146 w 539540"/>
              <a:gd name="connsiteY3" fmla="*/ 635317 h 639080"/>
              <a:gd name="connsiteX4" fmla="*/ 435259 w 539540"/>
              <a:gd name="connsiteY4" fmla="*/ 623989 h 639080"/>
              <a:gd name="connsiteX5" fmla="*/ 524836 w 539540"/>
              <a:gd name="connsiteY5" fmla="*/ 534412 h 639080"/>
              <a:gd name="connsiteX6" fmla="*/ 536010 w 539540"/>
              <a:gd name="connsiteY6" fmla="*/ 431351 h 639080"/>
              <a:gd name="connsiteX7" fmla="*/ 537570 w 539540"/>
              <a:gd name="connsiteY7" fmla="*/ 433725 h 639080"/>
              <a:gd name="connsiteX8" fmla="*/ 537570 w 539540"/>
              <a:gd name="connsiteY8" fmla="*/ 466450 h 639080"/>
              <a:gd name="connsiteX9" fmla="*/ 531719 w 539540"/>
              <a:gd name="connsiteY9" fmla="*/ 437469 h 639080"/>
              <a:gd name="connsiteX10" fmla="*/ 532127 w 539540"/>
              <a:gd name="connsiteY10" fmla="*/ 437258 h 639080"/>
              <a:gd name="connsiteX11" fmla="*/ 3400 w 539540"/>
              <a:gd name="connsiteY11" fmla="*/ 431351 h 639080"/>
              <a:gd name="connsiteX12" fmla="*/ 7283 w 539540"/>
              <a:gd name="connsiteY12" fmla="*/ 437258 h 639080"/>
              <a:gd name="connsiteX13" fmla="*/ 177614 w 539540"/>
              <a:gd name="connsiteY13" fmla="*/ 467566 h 639080"/>
              <a:gd name="connsiteX14" fmla="*/ 201552 w 539540"/>
              <a:gd name="connsiteY14" fmla="*/ 468214 h 639080"/>
              <a:gd name="connsiteX15" fmla="*/ 201415 w 539540"/>
              <a:gd name="connsiteY15" fmla="*/ 468892 h 639080"/>
              <a:gd name="connsiteX16" fmla="*/ 304220 w 539540"/>
              <a:gd name="connsiteY16" fmla="*/ 623989 h 639080"/>
              <a:gd name="connsiteX17" fmla="*/ 364446 w 539540"/>
              <a:gd name="connsiteY17" fmla="*/ 636148 h 639080"/>
              <a:gd name="connsiteX18" fmla="*/ 269705 w 539540"/>
              <a:gd name="connsiteY18" fmla="*/ 639080 h 639080"/>
              <a:gd name="connsiteX19" fmla="*/ 1840 w 539540"/>
              <a:gd name="connsiteY19" fmla="*/ 597999 h 639080"/>
              <a:gd name="connsiteX20" fmla="*/ 1840 w 539540"/>
              <a:gd name="connsiteY20" fmla="*/ 433725 h 639080"/>
              <a:gd name="connsiteX21" fmla="*/ 366412 w 539540"/>
              <a:gd name="connsiteY21" fmla="*/ 393099 h 639080"/>
              <a:gd name="connsiteX22" fmla="*/ 358220 w 539540"/>
              <a:gd name="connsiteY22" fmla="*/ 420060 h 639080"/>
              <a:gd name="connsiteX23" fmla="*/ 374690 w 539540"/>
              <a:gd name="connsiteY23" fmla="*/ 420060 h 639080"/>
              <a:gd name="connsiteX24" fmla="*/ 283424 w 539540"/>
              <a:gd name="connsiteY24" fmla="*/ 389927 h 639080"/>
              <a:gd name="connsiteX25" fmla="*/ 272220 w 539540"/>
              <a:gd name="connsiteY25" fmla="*/ 394889 h 639080"/>
              <a:gd name="connsiteX26" fmla="*/ 267922 w 539540"/>
              <a:gd name="connsiteY26" fmla="*/ 410391 h 639080"/>
              <a:gd name="connsiteX27" fmla="*/ 272118 w 539540"/>
              <a:gd name="connsiteY27" fmla="*/ 427632 h 639080"/>
              <a:gd name="connsiteX28" fmla="*/ 283628 w 539540"/>
              <a:gd name="connsiteY28" fmla="*/ 432594 h 639080"/>
              <a:gd name="connsiteX29" fmla="*/ 288079 w 539540"/>
              <a:gd name="connsiteY29" fmla="*/ 432134 h 639080"/>
              <a:gd name="connsiteX30" fmla="*/ 278871 w 539540"/>
              <a:gd name="connsiteY30" fmla="*/ 426813 h 639080"/>
              <a:gd name="connsiteX31" fmla="*/ 282503 w 539540"/>
              <a:gd name="connsiteY31" fmla="*/ 418474 h 639080"/>
              <a:gd name="connsiteX32" fmla="*/ 287286 w 539540"/>
              <a:gd name="connsiteY32" fmla="*/ 419855 h 639080"/>
              <a:gd name="connsiteX33" fmla="*/ 293963 w 539540"/>
              <a:gd name="connsiteY33" fmla="*/ 424153 h 639080"/>
              <a:gd name="connsiteX34" fmla="*/ 296521 w 539540"/>
              <a:gd name="connsiteY34" fmla="*/ 425841 h 639080"/>
              <a:gd name="connsiteX35" fmla="*/ 299283 w 539540"/>
              <a:gd name="connsiteY35" fmla="*/ 411005 h 639080"/>
              <a:gd name="connsiteX36" fmla="*/ 295063 w 539540"/>
              <a:gd name="connsiteY36" fmla="*/ 394787 h 639080"/>
              <a:gd name="connsiteX37" fmla="*/ 283424 w 539540"/>
              <a:gd name="connsiteY37" fmla="*/ 389927 h 639080"/>
              <a:gd name="connsiteX38" fmla="*/ 471393 w 539540"/>
              <a:gd name="connsiteY38" fmla="*/ 378779 h 639080"/>
              <a:gd name="connsiteX39" fmla="*/ 511917 w 539540"/>
              <a:gd name="connsiteY39" fmla="*/ 410635 h 639080"/>
              <a:gd name="connsiteX40" fmla="*/ 370407 w 539540"/>
              <a:gd name="connsiteY40" fmla="*/ 608272 h 639080"/>
              <a:gd name="connsiteX41" fmla="*/ 278523 w 539540"/>
              <a:gd name="connsiteY41" fmla="*/ 511621 h 639080"/>
              <a:gd name="connsiteX42" fmla="*/ 312546 w 539540"/>
              <a:gd name="connsiteY42" fmla="*/ 473047 h 639080"/>
              <a:gd name="connsiteX43" fmla="*/ 364556 w 539540"/>
              <a:gd name="connsiteY43" fmla="*/ 525923 h 639080"/>
              <a:gd name="connsiteX44" fmla="*/ 354057 w 539540"/>
              <a:gd name="connsiteY44" fmla="*/ 373658 h 639080"/>
              <a:gd name="connsiteX45" fmla="*/ 379336 w 539540"/>
              <a:gd name="connsiteY45" fmla="*/ 373658 h 639080"/>
              <a:gd name="connsiteX46" fmla="*/ 407519 w 539540"/>
              <a:gd name="connsiteY46" fmla="*/ 448658 h 639080"/>
              <a:gd name="connsiteX47" fmla="*/ 383250 w 539540"/>
              <a:gd name="connsiteY47" fmla="*/ 448658 h 639080"/>
              <a:gd name="connsiteX48" fmla="*/ 379497 w 539540"/>
              <a:gd name="connsiteY48" fmla="*/ 436277 h 639080"/>
              <a:gd name="connsiteX49" fmla="*/ 353186 w 539540"/>
              <a:gd name="connsiteY49" fmla="*/ 436277 h 639080"/>
              <a:gd name="connsiteX50" fmla="*/ 349531 w 539540"/>
              <a:gd name="connsiteY50" fmla="*/ 448658 h 639080"/>
              <a:gd name="connsiteX51" fmla="*/ 325868 w 539540"/>
              <a:gd name="connsiteY51" fmla="*/ 448658 h 639080"/>
              <a:gd name="connsiteX52" fmla="*/ 283475 w 539540"/>
              <a:gd name="connsiteY52" fmla="*/ 372379 h 639080"/>
              <a:gd name="connsiteX53" fmla="*/ 312303 w 539540"/>
              <a:gd name="connsiteY53" fmla="*/ 382406 h 639080"/>
              <a:gd name="connsiteX54" fmla="*/ 322459 w 539540"/>
              <a:gd name="connsiteY54" fmla="*/ 411107 h 639080"/>
              <a:gd name="connsiteX55" fmla="*/ 314273 w 539540"/>
              <a:gd name="connsiteY55" fmla="*/ 437710 h 639080"/>
              <a:gd name="connsiteX56" fmla="*/ 319952 w 539540"/>
              <a:gd name="connsiteY56" fmla="*/ 441496 h 639080"/>
              <a:gd name="connsiteX57" fmla="*/ 325324 w 539540"/>
              <a:gd name="connsiteY57" fmla="*/ 444105 h 639080"/>
              <a:gd name="connsiteX58" fmla="*/ 318877 w 539540"/>
              <a:gd name="connsiteY58" fmla="*/ 457099 h 639080"/>
              <a:gd name="connsiteX59" fmla="*/ 309259 w 539540"/>
              <a:gd name="connsiteY59" fmla="*/ 451497 h 639080"/>
              <a:gd name="connsiteX60" fmla="*/ 302609 w 539540"/>
              <a:gd name="connsiteY60" fmla="*/ 446612 h 639080"/>
              <a:gd name="connsiteX61" fmla="*/ 283373 w 539540"/>
              <a:gd name="connsiteY61" fmla="*/ 449937 h 639080"/>
              <a:gd name="connsiteX62" fmla="*/ 256412 w 539540"/>
              <a:gd name="connsiteY62" fmla="*/ 441035 h 639080"/>
              <a:gd name="connsiteX63" fmla="*/ 244747 w 539540"/>
              <a:gd name="connsiteY63" fmla="*/ 411414 h 639080"/>
              <a:gd name="connsiteX64" fmla="*/ 254953 w 539540"/>
              <a:gd name="connsiteY64" fmla="*/ 382637 h 639080"/>
              <a:gd name="connsiteX65" fmla="*/ 283475 w 539540"/>
              <a:gd name="connsiteY65" fmla="*/ 372379 h 639080"/>
              <a:gd name="connsiteX66" fmla="*/ 398667 w 539540"/>
              <a:gd name="connsiteY66" fmla="*/ 261769 h 639080"/>
              <a:gd name="connsiteX67" fmla="*/ 395986 w 539540"/>
              <a:gd name="connsiteY67" fmla="*/ 265513 h 639080"/>
              <a:gd name="connsiteX68" fmla="*/ 392884 w 539540"/>
              <a:gd name="connsiteY68" fmla="*/ 262250 h 639080"/>
              <a:gd name="connsiteX69" fmla="*/ 5371 w 539540"/>
              <a:gd name="connsiteY69" fmla="*/ 244583 h 639080"/>
              <a:gd name="connsiteX70" fmla="*/ 9253 w 539540"/>
              <a:gd name="connsiteY70" fmla="*/ 250490 h 639080"/>
              <a:gd name="connsiteX71" fmla="*/ 271675 w 539540"/>
              <a:gd name="connsiteY71" fmla="*/ 283290 h 639080"/>
              <a:gd name="connsiteX72" fmla="*/ 534097 w 539540"/>
              <a:gd name="connsiteY72" fmla="*/ 250490 h 639080"/>
              <a:gd name="connsiteX73" fmla="*/ 537980 w 539540"/>
              <a:gd name="connsiteY73" fmla="*/ 244583 h 639080"/>
              <a:gd name="connsiteX74" fmla="*/ 539540 w 539540"/>
              <a:gd name="connsiteY74" fmla="*/ 246957 h 639080"/>
              <a:gd name="connsiteX75" fmla="*/ 539540 w 539540"/>
              <a:gd name="connsiteY75" fmla="*/ 411231 h 639080"/>
              <a:gd name="connsiteX76" fmla="*/ 534097 w 539540"/>
              <a:gd name="connsiteY76" fmla="*/ 419513 h 639080"/>
              <a:gd name="connsiteX77" fmla="*/ 528639 w 539540"/>
              <a:gd name="connsiteY77" fmla="*/ 422210 h 639080"/>
              <a:gd name="connsiteX78" fmla="*/ 524836 w 539540"/>
              <a:gd name="connsiteY78" fmla="*/ 403373 h 639080"/>
              <a:gd name="connsiteX79" fmla="*/ 369739 w 539540"/>
              <a:gd name="connsiteY79" fmla="*/ 300568 h 639080"/>
              <a:gd name="connsiteX80" fmla="*/ 214643 w 539540"/>
              <a:gd name="connsiteY80" fmla="*/ 403373 h 639080"/>
              <a:gd name="connsiteX81" fmla="*/ 205178 w 539540"/>
              <a:gd name="connsiteY81" fmla="*/ 450254 h 639080"/>
              <a:gd name="connsiteX82" fmla="*/ 167420 w 539540"/>
              <a:gd name="connsiteY82" fmla="*/ 449085 h 639080"/>
              <a:gd name="connsiteX83" fmla="*/ 3810 w 539540"/>
              <a:gd name="connsiteY83" fmla="*/ 411231 h 639080"/>
              <a:gd name="connsiteX84" fmla="*/ 3810 w 539540"/>
              <a:gd name="connsiteY84" fmla="*/ 246957 h 639080"/>
              <a:gd name="connsiteX85" fmla="*/ 394857 w 539540"/>
              <a:gd name="connsiteY85" fmla="*/ 75001 h 639080"/>
              <a:gd name="connsiteX86" fmla="*/ 392176 w 539540"/>
              <a:gd name="connsiteY86" fmla="*/ 78745 h 639080"/>
              <a:gd name="connsiteX87" fmla="*/ 389074 w 539540"/>
              <a:gd name="connsiteY87" fmla="*/ 75482 h 639080"/>
              <a:gd name="connsiteX88" fmla="*/ 1560 w 539540"/>
              <a:gd name="connsiteY88" fmla="*/ 57815 h 639080"/>
              <a:gd name="connsiteX89" fmla="*/ 5443 w 539540"/>
              <a:gd name="connsiteY89" fmla="*/ 63722 h 639080"/>
              <a:gd name="connsiteX90" fmla="*/ 267865 w 539540"/>
              <a:gd name="connsiteY90" fmla="*/ 96521 h 639080"/>
              <a:gd name="connsiteX91" fmla="*/ 530287 w 539540"/>
              <a:gd name="connsiteY91" fmla="*/ 63722 h 639080"/>
              <a:gd name="connsiteX92" fmla="*/ 534170 w 539540"/>
              <a:gd name="connsiteY92" fmla="*/ 57815 h 639080"/>
              <a:gd name="connsiteX93" fmla="*/ 535730 w 539540"/>
              <a:gd name="connsiteY93" fmla="*/ 60189 h 639080"/>
              <a:gd name="connsiteX94" fmla="*/ 535730 w 539540"/>
              <a:gd name="connsiteY94" fmla="*/ 224463 h 639080"/>
              <a:gd name="connsiteX95" fmla="*/ 267865 w 539540"/>
              <a:gd name="connsiteY95" fmla="*/ 265544 h 639080"/>
              <a:gd name="connsiteX96" fmla="*/ 0 w 539540"/>
              <a:gd name="connsiteY96" fmla="*/ 224463 h 639080"/>
              <a:gd name="connsiteX97" fmla="*/ 0 w 539540"/>
              <a:gd name="connsiteY97" fmla="*/ 60189 h 639080"/>
              <a:gd name="connsiteX98" fmla="*/ 395350 w 539540"/>
              <a:gd name="connsiteY98" fmla="*/ 55892 h 639080"/>
              <a:gd name="connsiteX99" fmla="*/ 389566 w 539540"/>
              <a:gd name="connsiteY99" fmla="*/ 56373 h 639080"/>
              <a:gd name="connsiteX100" fmla="*/ 392668 w 539540"/>
              <a:gd name="connsiteY100" fmla="*/ 59637 h 639080"/>
              <a:gd name="connsiteX101" fmla="*/ 268358 w 539540"/>
              <a:gd name="connsiteY101" fmla="*/ 0 h 639080"/>
              <a:gd name="connsiteX102" fmla="*/ 530780 w 539540"/>
              <a:gd name="connsiteY102" fmla="*/ 32799 h 639080"/>
              <a:gd name="connsiteX103" fmla="*/ 535730 w 539540"/>
              <a:gd name="connsiteY103" fmla="*/ 40331 h 639080"/>
              <a:gd name="connsiteX104" fmla="*/ 534662 w 539540"/>
              <a:gd name="connsiteY104" fmla="*/ 38707 h 639080"/>
              <a:gd name="connsiteX105" fmla="*/ 530780 w 539540"/>
              <a:gd name="connsiteY105" fmla="*/ 44614 h 639080"/>
              <a:gd name="connsiteX106" fmla="*/ 268358 w 539540"/>
              <a:gd name="connsiteY106" fmla="*/ 77413 h 639080"/>
              <a:gd name="connsiteX107" fmla="*/ 5936 w 539540"/>
              <a:gd name="connsiteY107" fmla="*/ 44614 h 639080"/>
              <a:gd name="connsiteX108" fmla="*/ 2053 w 539540"/>
              <a:gd name="connsiteY108" fmla="*/ 38707 h 639080"/>
              <a:gd name="connsiteX109" fmla="*/ 985 w 539540"/>
              <a:gd name="connsiteY109" fmla="*/ 40331 h 639080"/>
              <a:gd name="connsiteX110" fmla="*/ 5936 w 539540"/>
              <a:gd name="connsiteY110" fmla="*/ 32799 h 639080"/>
              <a:gd name="connsiteX111" fmla="*/ 268358 w 539540"/>
              <a:gd name="connsiteY111" fmla="*/ 0 h 6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9540" h="639080">
                <a:moveTo>
                  <a:pt x="537570" y="471334"/>
                </a:moveTo>
                <a:lnTo>
                  <a:pt x="537570" y="597999"/>
                </a:lnTo>
                <a:cubicBezTo>
                  <a:pt x="537570" y="609348"/>
                  <a:pt x="507583" y="619618"/>
                  <a:pt x="459106" y="627051"/>
                </a:cubicBezTo>
                <a:lnTo>
                  <a:pt x="379146" y="635317"/>
                </a:lnTo>
                <a:lnTo>
                  <a:pt x="435259" y="623989"/>
                </a:lnTo>
                <a:cubicBezTo>
                  <a:pt x="475535" y="606953"/>
                  <a:pt x="507800" y="574688"/>
                  <a:pt x="524836" y="534412"/>
                </a:cubicBezTo>
                <a:close/>
                <a:moveTo>
                  <a:pt x="536010" y="431351"/>
                </a:moveTo>
                <a:lnTo>
                  <a:pt x="537570" y="433725"/>
                </a:lnTo>
                <a:lnTo>
                  <a:pt x="537570" y="466450"/>
                </a:lnTo>
                <a:lnTo>
                  <a:pt x="531719" y="437469"/>
                </a:lnTo>
                <a:lnTo>
                  <a:pt x="532127" y="437258"/>
                </a:lnTo>
                <a:close/>
                <a:moveTo>
                  <a:pt x="3400" y="431351"/>
                </a:moveTo>
                <a:lnTo>
                  <a:pt x="7283" y="437258"/>
                </a:lnTo>
                <a:cubicBezTo>
                  <a:pt x="26020" y="451301"/>
                  <a:pt x="91462" y="462730"/>
                  <a:pt x="177614" y="467566"/>
                </a:cubicBezTo>
                <a:lnTo>
                  <a:pt x="201552" y="468214"/>
                </a:lnTo>
                <a:lnTo>
                  <a:pt x="201415" y="468892"/>
                </a:lnTo>
                <a:cubicBezTo>
                  <a:pt x="201415" y="538615"/>
                  <a:pt x="243806" y="598436"/>
                  <a:pt x="304220" y="623989"/>
                </a:cubicBezTo>
                <a:lnTo>
                  <a:pt x="364446" y="636148"/>
                </a:lnTo>
                <a:lnTo>
                  <a:pt x="269705" y="639080"/>
                </a:lnTo>
                <a:cubicBezTo>
                  <a:pt x="121790" y="639080"/>
                  <a:pt x="1840" y="620696"/>
                  <a:pt x="1840" y="597999"/>
                </a:cubicBezTo>
                <a:lnTo>
                  <a:pt x="1840" y="433725"/>
                </a:lnTo>
                <a:close/>
                <a:moveTo>
                  <a:pt x="366412" y="393099"/>
                </a:moveTo>
                <a:lnTo>
                  <a:pt x="358220" y="420060"/>
                </a:lnTo>
                <a:lnTo>
                  <a:pt x="374690" y="420060"/>
                </a:lnTo>
                <a:close/>
                <a:moveTo>
                  <a:pt x="283424" y="389927"/>
                </a:moveTo>
                <a:cubicBezTo>
                  <a:pt x="278819" y="389927"/>
                  <a:pt x="275085" y="391581"/>
                  <a:pt x="272220" y="394889"/>
                </a:cubicBezTo>
                <a:cubicBezTo>
                  <a:pt x="269355" y="398198"/>
                  <a:pt x="267922" y="403365"/>
                  <a:pt x="267922" y="410391"/>
                </a:cubicBezTo>
                <a:cubicBezTo>
                  <a:pt x="267922" y="418576"/>
                  <a:pt x="269321" y="424323"/>
                  <a:pt x="272118" y="427632"/>
                </a:cubicBezTo>
                <a:cubicBezTo>
                  <a:pt x="274914" y="430940"/>
                  <a:pt x="278751" y="432594"/>
                  <a:pt x="283628" y="432594"/>
                </a:cubicBezTo>
                <a:cubicBezTo>
                  <a:pt x="285197" y="432594"/>
                  <a:pt x="286681" y="432441"/>
                  <a:pt x="288079" y="432134"/>
                </a:cubicBezTo>
                <a:cubicBezTo>
                  <a:pt x="286135" y="430258"/>
                  <a:pt x="283066" y="428484"/>
                  <a:pt x="278871" y="426813"/>
                </a:cubicBezTo>
                <a:lnTo>
                  <a:pt x="282503" y="418474"/>
                </a:lnTo>
                <a:cubicBezTo>
                  <a:pt x="284549" y="418849"/>
                  <a:pt x="286144" y="419310"/>
                  <a:pt x="287286" y="419855"/>
                </a:cubicBezTo>
                <a:cubicBezTo>
                  <a:pt x="288429" y="420401"/>
                  <a:pt x="290654" y="421833"/>
                  <a:pt x="293963" y="424153"/>
                </a:cubicBezTo>
                <a:cubicBezTo>
                  <a:pt x="294747" y="424698"/>
                  <a:pt x="295600" y="425261"/>
                  <a:pt x="296521" y="425841"/>
                </a:cubicBezTo>
                <a:cubicBezTo>
                  <a:pt x="298362" y="422533"/>
                  <a:pt x="299283" y="417587"/>
                  <a:pt x="299283" y="411005"/>
                </a:cubicBezTo>
                <a:cubicBezTo>
                  <a:pt x="299283" y="403433"/>
                  <a:pt x="297876" y="398027"/>
                  <a:pt x="295063" y="394787"/>
                </a:cubicBezTo>
                <a:cubicBezTo>
                  <a:pt x="292249" y="391547"/>
                  <a:pt x="288369" y="389927"/>
                  <a:pt x="283424" y="389927"/>
                </a:cubicBezTo>
                <a:close/>
                <a:moveTo>
                  <a:pt x="471393" y="378779"/>
                </a:moveTo>
                <a:lnTo>
                  <a:pt x="511917" y="410635"/>
                </a:lnTo>
                <a:lnTo>
                  <a:pt x="370407" y="608272"/>
                </a:lnTo>
                <a:lnTo>
                  <a:pt x="278523" y="511621"/>
                </a:lnTo>
                <a:lnTo>
                  <a:pt x="312546" y="473047"/>
                </a:lnTo>
                <a:lnTo>
                  <a:pt x="364556" y="525923"/>
                </a:lnTo>
                <a:close/>
                <a:moveTo>
                  <a:pt x="354057" y="373658"/>
                </a:moveTo>
                <a:lnTo>
                  <a:pt x="379336" y="373658"/>
                </a:lnTo>
                <a:lnTo>
                  <a:pt x="407519" y="448658"/>
                </a:lnTo>
                <a:lnTo>
                  <a:pt x="383250" y="448658"/>
                </a:lnTo>
                <a:lnTo>
                  <a:pt x="379497" y="436277"/>
                </a:lnTo>
                <a:lnTo>
                  <a:pt x="353186" y="436277"/>
                </a:lnTo>
                <a:lnTo>
                  <a:pt x="349531" y="448658"/>
                </a:lnTo>
                <a:lnTo>
                  <a:pt x="325868" y="448658"/>
                </a:lnTo>
                <a:close/>
                <a:moveTo>
                  <a:pt x="283475" y="372379"/>
                </a:moveTo>
                <a:cubicBezTo>
                  <a:pt x="295924" y="372379"/>
                  <a:pt x="305533" y="375721"/>
                  <a:pt x="312303" y="382406"/>
                </a:cubicBezTo>
                <a:cubicBezTo>
                  <a:pt x="319074" y="389091"/>
                  <a:pt x="322459" y="398658"/>
                  <a:pt x="322459" y="411107"/>
                </a:cubicBezTo>
                <a:cubicBezTo>
                  <a:pt x="322459" y="422192"/>
                  <a:pt x="319730" y="431059"/>
                  <a:pt x="314273" y="437710"/>
                </a:cubicBezTo>
                <a:cubicBezTo>
                  <a:pt x="317172" y="439722"/>
                  <a:pt x="319065" y="440984"/>
                  <a:pt x="319952" y="441496"/>
                </a:cubicBezTo>
                <a:cubicBezTo>
                  <a:pt x="321282" y="442246"/>
                  <a:pt x="323073" y="443116"/>
                  <a:pt x="325324" y="444105"/>
                </a:cubicBezTo>
                <a:lnTo>
                  <a:pt x="318877" y="457099"/>
                </a:lnTo>
                <a:cubicBezTo>
                  <a:pt x="315637" y="455531"/>
                  <a:pt x="312431" y="453663"/>
                  <a:pt x="309259" y="451497"/>
                </a:cubicBezTo>
                <a:cubicBezTo>
                  <a:pt x="306088" y="449332"/>
                  <a:pt x="303871" y="447703"/>
                  <a:pt x="302609" y="446612"/>
                </a:cubicBezTo>
                <a:cubicBezTo>
                  <a:pt x="297493" y="448829"/>
                  <a:pt x="291081" y="449937"/>
                  <a:pt x="283373" y="449937"/>
                </a:cubicBezTo>
                <a:cubicBezTo>
                  <a:pt x="271981" y="449937"/>
                  <a:pt x="262994" y="446970"/>
                  <a:pt x="256412" y="441035"/>
                </a:cubicBezTo>
                <a:cubicBezTo>
                  <a:pt x="248635" y="434009"/>
                  <a:pt x="244747" y="424136"/>
                  <a:pt x="244747" y="411414"/>
                </a:cubicBezTo>
                <a:cubicBezTo>
                  <a:pt x="244747" y="399067"/>
                  <a:pt x="248149" y="389475"/>
                  <a:pt x="254953" y="382637"/>
                </a:cubicBezTo>
                <a:cubicBezTo>
                  <a:pt x="261758" y="375798"/>
                  <a:pt x="271265" y="372379"/>
                  <a:pt x="283475" y="372379"/>
                </a:cubicBezTo>
                <a:close/>
                <a:moveTo>
                  <a:pt x="398667" y="261769"/>
                </a:moveTo>
                <a:lnTo>
                  <a:pt x="395986" y="265513"/>
                </a:lnTo>
                <a:lnTo>
                  <a:pt x="392884" y="262250"/>
                </a:lnTo>
                <a:close/>
                <a:moveTo>
                  <a:pt x="5371" y="244583"/>
                </a:moveTo>
                <a:lnTo>
                  <a:pt x="9253" y="250490"/>
                </a:lnTo>
                <a:cubicBezTo>
                  <a:pt x="34235" y="269214"/>
                  <a:pt x="142250" y="283290"/>
                  <a:pt x="271675" y="283290"/>
                </a:cubicBezTo>
                <a:cubicBezTo>
                  <a:pt x="401101" y="283290"/>
                  <a:pt x="509116" y="269214"/>
                  <a:pt x="534097" y="250490"/>
                </a:cubicBezTo>
                <a:lnTo>
                  <a:pt x="537980" y="244583"/>
                </a:lnTo>
                <a:lnTo>
                  <a:pt x="539540" y="246957"/>
                </a:lnTo>
                <a:lnTo>
                  <a:pt x="539540" y="411231"/>
                </a:lnTo>
                <a:cubicBezTo>
                  <a:pt x="539540" y="414068"/>
                  <a:pt x="537666" y="416838"/>
                  <a:pt x="534097" y="419513"/>
                </a:cubicBezTo>
                <a:lnTo>
                  <a:pt x="528639" y="422210"/>
                </a:lnTo>
                <a:lnTo>
                  <a:pt x="524836" y="403373"/>
                </a:lnTo>
                <a:cubicBezTo>
                  <a:pt x="499283" y="342959"/>
                  <a:pt x="439461" y="300568"/>
                  <a:pt x="369739" y="300568"/>
                </a:cubicBezTo>
                <a:cubicBezTo>
                  <a:pt x="300017" y="300568"/>
                  <a:pt x="240196" y="342959"/>
                  <a:pt x="214643" y="403373"/>
                </a:cubicBezTo>
                <a:lnTo>
                  <a:pt x="205178" y="450254"/>
                </a:lnTo>
                <a:lnTo>
                  <a:pt x="167420" y="449085"/>
                </a:lnTo>
                <a:cubicBezTo>
                  <a:pt x="71282" y="442851"/>
                  <a:pt x="3810" y="428254"/>
                  <a:pt x="3810" y="411231"/>
                </a:cubicBezTo>
                <a:lnTo>
                  <a:pt x="3810" y="246957"/>
                </a:lnTo>
                <a:close/>
                <a:moveTo>
                  <a:pt x="394857" y="75001"/>
                </a:moveTo>
                <a:lnTo>
                  <a:pt x="392176" y="78745"/>
                </a:lnTo>
                <a:lnTo>
                  <a:pt x="389074" y="75482"/>
                </a:lnTo>
                <a:close/>
                <a:moveTo>
                  <a:pt x="1560" y="57815"/>
                </a:moveTo>
                <a:lnTo>
                  <a:pt x="5443" y="63722"/>
                </a:lnTo>
                <a:cubicBezTo>
                  <a:pt x="30425" y="82446"/>
                  <a:pt x="138440" y="96521"/>
                  <a:pt x="267865" y="96521"/>
                </a:cubicBezTo>
                <a:cubicBezTo>
                  <a:pt x="397291" y="96521"/>
                  <a:pt x="505306" y="82446"/>
                  <a:pt x="530287" y="63722"/>
                </a:cubicBezTo>
                <a:lnTo>
                  <a:pt x="534170" y="57815"/>
                </a:lnTo>
                <a:lnTo>
                  <a:pt x="535730" y="60189"/>
                </a:lnTo>
                <a:lnTo>
                  <a:pt x="535730" y="224463"/>
                </a:lnTo>
                <a:cubicBezTo>
                  <a:pt x="535730" y="247160"/>
                  <a:pt x="415780" y="265544"/>
                  <a:pt x="267865" y="265544"/>
                </a:cubicBezTo>
                <a:cubicBezTo>
                  <a:pt x="119950" y="265544"/>
                  <a:pt x="0" y="247160"/>
                  <a:pt x="0" y="224463"/>
                </a:cubicBezTo>
                <a:lnTo>
                  <a:pt x="0" y="60189"/>
                </a:lnTo>
                <a:close/>
                <a:moveTo>
                  <a:pt x="395350" y="55892"/>
                </a:moveTo>
                <a:lnTo>
                  <a:pt x="389566" y="56373"/>
                </a:lnTo>
                <a:lnTo>
                  <a:pt x="392668" y="59637"/>
                </a:lnTo>
                <a:close/>
                <a:moveTo>
                  <a:pt x="268358" y="0"/>
                </a:moveTo>
                <a:cubicBezTo>
                  <a:pt x="397784" y="0"/>
                  <a:pt x="505798" y="14075"/>
                  <a:pt x="530780" y="32799"/>
                </a:cubicBezTo>
                <a:lnTo>
                  <a:pt x="535730" y="40331"/>
                </a:lnTo>
                <a:lnTo>
                  <a:pt x="534662" y="38707"/>
                </a:lnTo>
                <a:lnTo>
                  <a:pt x="530780" y="44614"/>
                </a:lnTo>
                <a:cubicBezTo>
                  <a:pt x="505798" y="63338"/>
                  <a:pt x="397784" y="77413"/>
                  <a:pt x="268358" y="77413"/>
                </a:cubicBezTo>
                <a:cubicBezTo>
                  <a:pt x="138932" y="77413"/>
                  <a:pt x="30917" y="63338"/>
                  <a:pt x="5936" y="44614"/>
                </a:cubicBezTo>
                <a:lnTo>
                  <a:pt x="2053" y="38707"/>
                </a:lnTo>
                <a:lnTo>
                  <a:pt x="985" y="40331"/>
                </a:lnTo>
                <a:lnTo>
                  <a:pt x="5936" y="32799"/>
                </a:lnTo>
                <a:cubicBezTo>
                  <a:pt x="30917" y="14075"/>
                  <a:pt x="138932" y="0"/>
                  <a:pt x="2683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1" name="Freeform 110"/>
          <p:cNvSpPr>
            <a:spLocks noChangeAspect="1"/>
          </p:cNvSpPr>
          <p:nvPr/>
        </p:nvSpPr>
        <p:spPr>
          <a:xfrm>
            <a:off x="5871324" y="3212272"/>
            <a:ext cx="548640" cy="553422"/>
          </a:xfrm>
          <a:custGeom>
            <a:avLst/>
            <a:gdLst>
              <a:gd name="connsiteX0" fmla="*/ 537570 w 539540"/>
              <a:gd name="connsiteY0" fmla="*/ 471334 h 639080"/>
              <a:gd name="connsiteX1" fmla="*/ 537570 w 539540"/>
              <a:gd name="connsiteY1" fmla="*/ 597999 h 639080"/>
              <a:gd name="connsiteX2" fmla="*/ 459106 w 539540"/>
              <a:gd name="connsiteY2" fmla="*/ 627051 h 639080"/>
              <a:gd name="connsiteX3" fmla="*/ 379146 w 539540"/>
              <a:gd name="connsiteY3" fmla="*/ 635317 h 639080"/>
              <a:gd name="connsiteX4" fmla="*/ 435259 w 539540"/>
              <a:gd name="connsiteY4" fmla="*/ 623989 h 639080"/>
              <a:gd name="connsiteX5" fmla="*/ 524836 w 539540"/>
              <a:gd name="connsiteY5" fmla="*/ 534412 h 639080"/>
              <a:gd name="connsiteX6" fmla="*/ 536010 w 539540"/>
              <a:gd name="connsiteY6" fmla="*/ 431351 h 639080"/>
              <a:gd name="connsiteX7" fmla="*/ 537570 w 539540"/>
              <a:gd name="connsiteY7" fmla="*/ 433725 h 639080"/>
              <a:gd name="connsiteX8" fmla="*/ 537570 w 539540"/>
              <a:gd name="connsiteY8" fmla="*/ 466450 h 639080"/>
              <a:gd name="connsiteX9" fmla="*/ 531719 w 539540"/>
              <a:gd name="connsiteY9" fmla="*/ 437469 h 639080"/>
              <a:gd name="connsiteX10" fmla="*/ 532127 w 539540"/>
              <a:gd name="connsiteY10" fmla="*/ 437258 h 639080"/>
              <a:gd name="connsiteX11" fmla="*/ 3400 w 539540"/>
              <a:gd name="connsiteY11" fmla="*/ 431351 h 639080"/>
              <a:gd name="connsiteX12" fmla="*/ 7283 w 539540"/>
              <a:gd name="connsiteY12" fmla="*/ 437258 h 639080"/>
              <a:gd name="connsiteX13" fmla="*/ 177614 w 539540"/>
              <a:gd name="connsiteY13" fmla="*/ 467566 h 639080"/>
              <a:gd name="connsiteX14" fmla="*/ 201552 w 539540"/>
              <a:gd name="connsiteY14" fmla="*/ 468214 h 639080"/>
              <a:gd name="connsiteX15" fmla="*/ 201415 w 539540"/>
              <a:gd name="connsiteY15" fmla="*/ 468892 h 639080"/>
              <a:gd name="connsiteX16" fmla="*/ 304220 w 539540"/>
              <a:gd name="connsiteY16" fmla="*/ 623989 h 639080"/>
              <a:gd name="connsiteX17" fmla="*/ 364446 w 539540"/>
              <a:gd name="connsiteY17" fmla="*/ 636148 h 639080"/>
              <a:gd name="connsiteX18" fmla="*/ 269705 w 539540"/>
              <a:gd name="connsiteY18" fmla="*/ 639080 h 639080"/>
              <a:gd name="connsiteX19" fmla="*/ 1840 w 539540"/>
              <a:gd name="connsiteY19" fmla="*/ 597999 h 639080"/>
              <a:gd name="connsiteX20" fmla="*/ 1840 w 539540"/>
              <a:gd name="connsiteY20" fmla="*/ 433725 h 639080"/>
              <a:gd name="connsiteX21" fmla="*/ 442994 w 539540"/>
              <a:gd name="connsiteY21" fmla="*/ 376721 h 639080"/>
              <a:gd name="connsiteX22" fmla="*/ 483518 w 539540"/>
              <a:gd name="connsiteY22" fmla="*/ 408577 h 639080"/>
              <a:gd name="connsiteX23" fmla="*/ 342008 w 539540"/>
              <a:gd name="connsiteY23" fmla="*/ 606214 h 639080"/>
              <a:gd name="connsiteX24" fmla="*/ 250124 w 539540"/>
              <a:gd name="connsiteY24" fmla="*/ 509563 h 639080"/>
              <a:gd name="connsiteX25" fmla="*/ 284147 w 539540"/>
              <a:gd name="connsiteY25" fmla="*/ 470989 h 639080"/>
              <a:gd name="connsiteX26" fmla="*/ 336157 w 539540"/>
              <a:gd name="connsiteY26" fmla="*/ 523865 h 639080"/>
              <a:gd name="connsiteX27" fmla="*/ 398667 w 539540"/>
              <a:gd name="connsiteY27" fmla="*/ 261769 h 639080"/>
              <a:gd name="connsiteX28" fmla="*/ 395986 w 539540"/>
              <a:gd name="connsiteY28" fmla="*/ 265513 h 639080"/>
              <a:gd name="connsiteX29" fmla="*/ 392884 w 539540"/>
              <a:gd name="connsiteY29" fmla="*/ 262250 h 639080"/>
              <a:gd name="connsiteX30" fmla="*/ 5371 w 539540"/>
              <a:gd name="connsiteY30" fmla="*/ 244583 h 639080"/>
              <a:gd name="connsiteX31" fmla="*/ 9253 w 539540"/>
              <a:gd name="connsiteY31" fmla="*/ 250490 h 639080"/>
              <a:gd name="connsiteX32" fmla="*/ 271675 w 539540"/>
              <a:gd name="connsiteY32" fmla="*/ 283290 h 639080"/>
              <a:gd name="connsiteX33" fmla="*/ 534097 w 539540"/>
              <a:gd name="connsiteY33" fmla="*/ 250490 h 639080"/>
              <a:gd name="connsiteX34" fmla="*/ 537980 w 539540"/>
              <a:gd name="connsiteY34" fmla="*/ 244583 h 639080"/>
              <a:gd name="connsiteX35" fmla="*/ 539540 w 539540"/>
              <a:gd name="connsiteY35" fmla="*/ 246957 h 639080"/>
              <a:gd name="connsiteX36" fmla="*/ 539540 w 539540"/>
              <a:gd name="connsiteY36" fmla="*/ 411231 h 639080"/>
              <a:gd name="connsiteX37" fmla="*/ 534097 w 539540"/>
              <a:gd name="connsiteY37" fmla="*/ 419513 h 639080"/>
              <a:gd name="connsiteX38" fmla="*/ 528639 w 539540"/>
              <a:gd name="connsiteY38" fmla="*/ 422210 h 639080"/>
              <a:gd name="connsiteX39" fmla="*/ 524836 w 539540"/>
              <a:gd name="connsiteY39" fmla="*/ 403373 h 639080"/>
              <a:gd name="connsiteX40" fmla="*/ 369739 w 539540"/>
              <a:gd name="connsiteY40" fmla="*/ 300568 h 639080"/>
              <a:gd name="connsiteX41" fmla="*/ 214643 w 539540"/>
              <a:gd name="connsiteY41" fmla="*/ 403373 h 639080"/>
              <a:gd name="connsiteX42" fmla="*/ 205178 w 539540"/>
              <a:gd name="connsiteY42" fmla="*/ 450254 h 639080"/>
              <a:gd name="connsiteX43" fmla="*/ 167420 w 539540"/>
              <a:gd name="connsiteY43" fmla="*/ 449085 h 639080"/>
              <a:gd name="connsiteX44" fmla="*/ 3810 w 539540"/>
              <a:gd name="connsiteY44" fmla="*/ 411231 h 639080"/>
              <a:gd name="connsiteX45" fmla="*/ 3810 w 539540"/>
              <a:gd name="connsiteY45" fmla="*/ 246957 h 639080"/>
              <a:gd name="connsiteX46" fmla="*/ 394857 w 539540"/>
              <a:gd name="connsiteY46" fmla="*/ 75001 h 639080"/>
              <a:gd name="connsiteX47" fmla="*/ 392176 w 539540"/>
              <a:gd name="connsiteY47" fmla="*/ 78745 h 639080"/>
              <a:gd name="connsiteX48" fmla="*/ 389074 w 539540"/>
              <a:gd name="connsiteY48" fmla="*/ 75482 h 639080"/>
              <a:gd name="connsiteX49" fmla="*/ 1560 w 539540"/>
              <a:gd name="connsiteY49" fmla="*/ 57815 h 639080"/>
              <a:gd name="connsiteX50" fmla="*/ 5443 w 539540"/>
              <a:gd name="connsiteY50" fmla="*/ 63722 h 639080"/>
              <a:gd name="connsiteX51" fmla="*/ 267865 w 539540"/>
              <a:gd name="connsiteY51" fmla="*/ 96521 h 639080"/>
              <a:gd name="connsiteX52" fmla="*/ 530287 w 539540"/>
              <a:gd name="connsiteY52" fmla="*/ 63722 h 639080"/>
              <a:gd name="connsiteX53" fmla="*/ 534170 w 539540"/>
              <a:gd name="connsiteY53" fmla="*/ 57815 h 639080"/>
              <a:gd name="connsiteX54" fmla="*/ 535730 w 539540"/>
              <a:gd name="connsiteY54" fmla="*/ 60189 h 639080"/>
              <a:gd name="connsiteX55" fmla="*/ 535730 w 539540"/>
              <a:gd name="connsiteY55" fmla="*/ 224463 h 639080"/>
              <a:gd name="connsiteX56" fmla="*/ 267865 w 539540"/>
              <a:gd name="connsiteY56" fmla="*/ 265544 h 639080"/>
              <a:gd name="connsiteX57" fmla="*/ 0 w 539540"/>
              <a:gd name="connsiteY57" fmla="*/ 224463 h 639080"/>
              <a:gd name="connsiteX58" fmla="*/ 0 w 539540"/>
              <a:gd name="connsiteY58" fmla="*/ 60189 h 639080"/>
              <a:gd name="connsiteX59" fmla="*/ 395350 w 539540"/>
              <a:gd name="connsiteY59" fmla="*/ 55892 h 639080"/>
              <a:gd name="connsiteX60" fmla="*/ 389566 w 539540"/>
              <a:gd name="connsiteY60" fmla="*/ 56373 h 639080"/>
              <a:gd name="connsiteX61" fmla="*/ 392668 w 539540"/>
              <a:gd name="connsiteY61" fmla="*/ 59637 h 639080"/>
              <a:gd name="connsiteX62" fmla="*/ 268358 w 539540"/>
              <a:gd name="connsiteY62" fmla="*/ 0 h 639080"/>
              <a:gd name="connsiteX63" fmla="*/ 530780 w 539540"/>
              <a:gd name="connsiteY63" fmla="*/ 32799 h 639080"/>
              <a:gd name="connsiteX64" fmla="*/ 535730 w 539540"/>
              <a:gd name="connsiteY64" fmla="*/ 40331 h 639080"/>
              <a:gd name="connsiteX65" fmla="*/ 534662 w 539540"/>
              <a:gd name="connsiteY65" fmla="*/ 38707 h 639080"/>
              <a:gd name="connsiteX66" fmla="*/ 530780 w 539540"/>
              <a:gd name="connsiteY66" fmla="*/ 44614 h 639080"/>
              <a:gd name="connsiteX67" fmla="*/ 268358 w 539540"/>
              <a:gd name="connsiteY67" fmla="*/ 77413 h 639080"/>
              <a:gd name="connsiteX68" fmla="*/ 5936 w 539540"/>
              <a:gd name="connsiteY68" fmla="*/ 44614 h 639080"/>
              <a:gd name="connsiteX69" fmla="*/ 2053 w 539540"/>
              <a:gd name="connsiteY69" fmla="*/ 38707 h 639080"/>
              <a:gd name="connsiteX70" fmla="*/ 985 w 539540"/>
              <a:gd name="connsiteY70" fmla="*/ 40331 h 639080"/>
              <a:gd name="connsiteX71" fmla="*/ 5936 w 539540"/>
              <a:gd name="connsiteY71" fmla="*/ 32799 h 639080"/>
              <a:gd name="connsiteX72" fmla="*/ 268358 w 539540"/>
              <a:gd name="connsiteY72" fmla="*/ 0 h 6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9540" h="639080">
                <a:moveTo>
                  <a:pt x="537570" y="471334"/>
                </a:moveTo>
                <a:lnTo>
                  <a:pt x="537570" y="597999"/>
                </a:lnTo>
                <a:cubicBezTo>
                  <a:pt x="537570" y="609348"/>
                  <a:pt x="507583" y="619618"/>
                  <a:pt x="459106" y="627051"/>
                </a:cubicBezTo>
                <a:lnTo>
                  <a:pt x="379146" y="635317"/>
                </a:lnTo>
                <a:lnTo>
                  <a:pt x="435259" y="623989"/>
                </a:lnTo>
                <a:cubicBezTo>
                  <a:pt x="475535" y="606953"/>
                  <a:pt x="507800" y="574688"/>
                  <a:pt x="524836" y="534412"/>
                </a:cubicBezTo>
                <a:close/>
                <a:moveTo>
                  <a:pt x="536010" y="431351"/>
                </a:moveTo>
                <a:lnTo>
                  <a:pt x="537570" y="433725"/>
                </a:lnTo>
                <a:lnTo>
                  <a:pt x="537570" y="466450"/>
                </a:lnTo>
                <a:lnTo>
                  <a:pt x="531719" y="437469"/>
                </a:lnTo>
                <a:lnTo>
                  <a:pt x="532127" y="437258"/>
                </a:lnTo>
                <a:close/>
                <a:moveTo>
                  <a:pt x="3400" y="431351"/>
                </a:moveTo>
                <a:lnTo>
                  <a:pt x="7283" y="437258"/>
                </a:lnTo>
                <a:cubicBezTo>
                  <a:pt x="26020" y="451301"/>
                  <a:pt x="91462" y="462730"/>
                  <a:pt x="177614" y="467566"/>
                </a:cubicBezTo>
                <a:lnTo>
                  <a:pt x="201552" y="468214"/>
                </a:lnTo>
                <a:lnTo>
                  <a:pt x="201415" y="468892"/>
                </a:lnTo>
                <a:cubicBezTo>
                  <a:pt x="201415" y="538615"/>
                  <a:pt x="243806" y="598436"/>
                  <a:pt x="304220" y="623989"/>
                </a:cubicBezTo>
                <a:lnTo>
                  <a:pt x="364446" y="636148"/>
                </a:lnTo>
                <a:lnTo>
                  <a:pt x="269705" y="639080"/>
                </a:lnTo>
                <a:cubicBezTo>
                  <a:pt x="121790" y="639080"/>
                  <a:pt x="1840" y="620696"/>
                  <a:pt x="1840" y="597999"/>
                </a:cubicBezTo>
                <a:lnTo>
                  <a:pt x="1840" y="433725"/>
                </a:lnTo>
                <a:close/>
                <a:moveTo>
                  <a:pt x="442994" y="376721"/>
                </a:moveTo>
                <a:lnTo>
                  <a:pt x="483518" y="408577"/>
                </a:lnTo>
                <a:lnTo>
                  <a:pt x="342008" y="606214"/>
                </a:lnTo>
                <a:lnTo>
                  <a:pt x="250124" y="509563"/>
                </a:lnTo>
                <a:lnTo>
                  <a:pt x="284147" y="470989"/>
                </a:lnTo>
                <a:lnTo>
                  <a:pt x="336157" y="523865"/>
                </a:lnTo>
                <a:close/>
                <a:moveTo>
                  <a:pt x="398667" y="261769"/>
                </a:moveTo>
                <a:lnTo>
                  <a:pt x="395986" y="265513"/>
                </a:lnTo>
                <a:lnTo>
                  <a:pt x="392884" y="262250"/>
                </a:lnTo>
                <a:close/>
                <a:moveTo>
                  <a:pt x="5371" y="244583"/>
                </a:moveTo>
                <a:lnTo>
                  <a:pt x="9253" y="250490"/>
                </a:lnTo>
                <a:cubicBezTo>
                  <a:pt x="34235" y="269214"/>
                  <a:pt x="142250" y="283290"/>
                  <a:pt x="271675" y="283290"/>
                </a:cubicBezTo>
                <a:cubicBezTo>
                  <a:pt x="401101" y="283290"/>
                  <a:pt x="509116" y="269214"/>
                  <a:pt x="534097" y="250490"/>
                </a:cubicBezTo>
                <a:lnTo>
                  <a:pt x="537980" y="244583"/>
                </a:lnTo>
                <a:lnTo>
                  <a:pt x="539540" y="246957"/>
                </a:lnTo>
                <a:lnTo>
                  <a:pt x="539540" y="411231"/>
                </a:lnTo>
                <a:cubicBezTo>
                  <a:pt x="539540" y="414068"/>
                  <a:pt x="537666" y="416838"/>
                  <a:pt x="534097" y="419513"/>
                </a:cubicBezTo>
                <a:lnTo>
                  <a:pt x="528639" y="422210"/>
                </a:lnTo>
                <a:lnTo>
                  <a:pt x="524836" y="403373"/>
                </a:lnTo>
                <a:cubicBezTo>
                  <a:pt x="499283" y="342959"/>
                  <a:pt x="439461" y="300568"/>
                  <a:pt x="369739" y="300568"/>
                </a:cubicBezTo>
                <a:cubicBezTo>
                  <a:pt x="300017" y="300568"/>
                  <a:pt x="240196" y="342959"/>
                  <a:pt x="214643" y="403373"/>
                </a:cubicBezTo>
                <a:lnTo>
                  <a:pt x="205178" y="450254"/>
                </a:lnTo>
                <a:lnTo>
                  <a:pt x="167420" y="449085"/>
                </a:lnTo>
                <a:cubicBezTo>
                  <a:pt x="71282" y="442851"/>
                  <a:pt x="3810" y="428254"/>
                  <a:pt x="3810" y="411231"/>
                </a:cubicBezTo>
                <a:lnTo>
                  <a:pt x="3810" y="246957"/>
                </a:lnTo>
                <a:close/>
                <a:moveTo>
                  <a:pt x="394857" y="75001"/>
                </a:moveTo>
                <a:lnTo>
                  <a:pt x="392176" y="78745"/>
                </a:lnTo>
                <a:lnTo>
                  <a:pt x="389074" y="75482"/>
                </a:lnTo>
                <a:close/>
                <a:moveTo>
                  <a:pt x="1560" y="57815"/>
                </a:moveTo>
                <a:lnTo>
                  <a:pt x="5443" y="63722"/>
                </a:lnTo>
                <a:cubicBezTo>
                  <a:pt x="30425" y="82446"/>
                  <a:pt x="138440" y="96521"/>
                  <a:pt x="267865" y="96521"/>
                </a:cubicBezTo>
                <a:cubicBezTo>
                  <a:pt x="397291" y="96521"/>
                  <a:pt x="505306" y="82446"/>
                  <a:pt x="530287" y="63722"/>
                </a:cubicBezTo>
                <a:lnTo>
                  <a:pt x="534170" y="57815"/>
                </a:lnTo>
                <a:lnTo>
                  <a:pt x="535730" y="60189"/>
                </a:lnTo>
                <a:lnTo>
                  <a:pt x="535730" y="224463"/>
                </a:lnTo>
                <a:cubicBezTo>
                  <a:pt x="535730" y="247160"/>
                  <a:pt x="415780" y="265544"/>
                  <a:pt x="267865" y="265544"/>
                </a:cubicBezTo>
                <a:cubicBezTo>
                  <a:pt x="119950" y="265544"/>
                  <a:pt x="0" y="247160"/>
                  <a:pt x="0" y="224463"/>
                </a:cubicBezTo>
                <a:lnTo>
                  <a:pt x="0" y="60189"/>
                </a:lnTo>
                <a:close/>
                <a:moveTo>
                  <a:pt x="395350" y="55892"/>
                </a:moveTo>
                <a:lnTo>
                  <a:pt x="389566" y="56373"/>
                </a:lnTo>
                <a:lnTo>
                  <a:pt x="392668" y="59637"/>
                </a:lnTo>
                <a:close/>
                <a:moveTo>
                  <a:pt x="268358" y="0"/>
                </a:moveTo>
                <a:cubicBezTo>
                  <a:pt x="397784" y="0"/>
                  <a:pt x="505798" y="14075"/>
                  <a:pt x="530780" y="32799"/>
                </a:cubicBezTo>
                <a:lnTo>
                  <a:pt x="535730" y="40331"/>
                </a:lnTo>
                <a:lnTo>
                  <a:pt x="534662" y="38707"/>
                </a:lnTo>
                <a:lnTo>
                  <a:pt x="530780" y="44614"/>
                </a:lnTo>
                <a:cubicBezTo>
                  <a:pt x="505798" y="63338"/>
                  <a:pt x="397784" y="77413"/>
                  <a:pt x="268358" y="77413"/>
                </a:cubicBezTo>
                <a:cubicBezTo>
                  <a:pt x="138932" y="77413"/>
                  <a:pt x="30917" y="63338"/>
                  <a:pt x="5936" y="44614"/>
                </a:cubicBezTo>
                <a:lnTo>
                  <a:pt x="2053" y="38707"/>
                </a:lnTo>
                <a:lnTo>
                  <a:pt x="985" y="40331"/>
                </a:lnTo>
                <a:lnTo>
                  <a:pt x="5936" y="32799"/>
                </a:lnTo>
                <a:cubicBezTo>
                  <a:pt x="30917" y="14075"/>
                  <a:pt x="138932" y="0"/>
                  <a:pt x="268358" y="0"/>
                </a:cubicBezTo>
                <a:close/>
              </a:path>
            </a:pathLst>
          </a:cu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3" name="Freeform 112"/>
          <p:cNvSpPr>
            <a:spLocks noChangeAspect="1"/>
          </p:cNvSpPr>
          <p:nvPr/>
        </p:nvSpPr>
        <p:spPr>
          <a:xfrm>
            <a:off x="7641272" y="1545363"/>
            <a:ext cx="548640" cy="548640"/>
          </a:xfrm>
          <a:custGeom>
            <a:avLst/>
            <a:gdLst>
              <a:gd name="connsiteX0" fmla="*/ 287830 w 658368"/>
              <a:gd name="connsiteY0" fmla="*/ 362327 h 658368"/>
              <a:gd name="connsiteX1" fmla="*/ 247296 w 658368"/>
              <a:gd name="connsiteY1" fmla="*/ 398522 h 658368"/>
              <a:gd name="connsiteX2" fmla="*/ 247296 w 658368"/>
              <a:gd name="connsiteY2" fmla="*/ 411887 h 658368"/>
              <a:gd name="connsiteX3" fmla="*/ 247295 w 658368"/>
              <a:gd name="connsiteY3" fmla="*/ 411887 h 658368"/>
              <a:gd name="connsiteX4" fmla="*/ 247295 w 658368"/>
              <a:gd name="connsiteY4" fmla="*/ 461908 h 658368"/>
              <a:gd name="connsiteX5" fmla="*/ 287829 w 658368"/>
              <a:gd name="connsiteY5" fmla="*/ 461908 h 658368"/>
              <a:gd name="connsiteX6" fmla="*/ 287830 w 658368"/>
              <a:gd name="connsiteY6" fmla="*/ 461908 h 658368"/>
              <a:gd name="connsiteX7" fmla="*/ 287831 w 658368"/>
              <a:gd name="connsiteY7" fmla="*/ 461908 h 658368"/>
              <a:gd name="connsiteX8" fmla="*/ 328364 w 658368"/>
              <a:gd name="connsiteY8" fmla="*/ 461908 h 658368"/>
              <a:gd name="connsiteX9" fmla="*/ 328365 w 658368"/>
              <a:gd name="connsiteY9" fmla="*/ 425712 h 658368"/>
              <a:gd name="connsiteX10" fmla="*/ 328365 w 658368"/>
              <a:gd name="connsiteY10" fmla="*/ 411887 h 658368"/>
              <a:gd name="connsiteX11" fmla="*/ 328364 w 658368"/>
              <a:gd name="connsiteY11" fmla="*/ 398522 h 658368"/>
              <a:gd name="connsiteX12" fmla="*/ 287830 w 658368"/>
              <a:gd name="connsiteY12" fmla="*/ 362327 h 658368"/>
              <a:gd name="connsiteX13" fmla="*/ 328949 w 658368"/>
              <a:gd name="connsiteY13" fmla="*/ 176366 h 658368"/>
              <a:gd name="connsiteX14" fmla="*/ 431367 w 658368"/>
              <a:gd name="connsiteY14" fmla="*/ 267819 h 658368"/>
              <a:gd name="connsiteX15" fmla="*/ 430589 w 658368"/>
              <a:gd name="connsiteY15" fmla="*/ 271259 h 658368"/>
              <a:gd name="connsiteX16" fmla="*/ 430589 w 658368"/>
              <a:gd name="connsiteY16" fmla="*/ 487647 h 658368"/>
              <a:gd name="connsiteX17" fmla="*/ 225079 w 658368"/>
              <a:gd name="connsiteY17" fmla="*/ 487647 h 658368"/>
              <a:gd name="connsiteX18" fmla="*/ 225079 w 658368"/>
              <a:gd name="connsiteY18" fmla="*/ 269994 h 658368"/>
              <a:gd name="connsiteX19" fmla="*/ 224915 w 658368"/>
              <a:gd name="connsiteY19" fmla="*/ 269264 h 658368"/>
              <a:gd name="connsiteX20" fmla="*/ 570297 w 658368"/>
              <a:gd name="connsiteY20" fmla="*/ 106530 h 658368"/>
              <a:gd name="connsiteX21" fmla="*/ 602149 w 658368"/>
              <a:gd name="connsiteY21" fmla="*/ 145134 h 658368"/>
              <a:gd name="connsiteX22" fmla="*/ 658368 w 658368"/>
              <a:gd name="connsiteY22" fmla="*/ 329184 h 658368"/>
              <a:gd name="connsiteX23" fmla="*/ 602149 w 658368"/>
              <a:gd name="connsiteY23" fmla="*/ 513234 h 658368"/>
              <a:gd name="connsiteX24" fmla="*/ 570297 w 658368"/>
              <a:gd name="connsiteY24" fmla="*/ 551838 h 658368"/>
              <a:gd name="connsiteX25" fmla="*/ 328621 w 658368"/>
              <a:gd name="connsiteY25" fmla="*/ 89276 h 658368"/>
              <a:gd name="connsiteX26" fmla="*/ 299958 w 658368"/>
              <a:gd name="connsiteY26" fmla="*/ 99878 h 658368"/>
              <a:gd name="connsiteX27" fmla="*/ 99944 w 658368"/>
              <a:gd name="connsiteY27" fmla="*/ 278481 h 658368"/>
              <a:gd name="connsiteX28" fmla="*/ 99944 w 658368"/>
              <a:gd name="connsiteY28" fmla="*/ 329669 h 658368"/>
              <a:gd name="connsiteX29" fmla="*/ 143859 w 658368"/>
              <a:gd name="connsiteY29" fmla="*/ 337620 h 658368"/>
              <a:gd name="connsiteX30" fmla="*/ 144010 w 658368"/>
              <a:gd name="connsiteY30" fmla="*/ 337531 h 658368"/>
              <a:gd name="connsiteX31" fmla="*/ 144010 w 658368"/>
              <a:gd name="connsiteY31" fmla="*/ 522578 h 658368"/>
              <a:gd name="connsiteX32" fmla="*/ 144101 w 658368"/>
              <a:gd name="connsiteY32" fmla="*/ 522977 h 658368"/>
              <a:gd name="connsiteX33" fmla="*/ 143905 w 658368"/>
              <a:gd name="connsiteY33" fmla="*/ 523843 h 658368"/>
              <a:gd name="connsiteX34" fmla="*/ 184439 w 658368"/>
              <a:gd name="connsiteY34" fmla="*/ 560038 h 658368"/>
              <a:gd name="connsiteX35" fmla="*/ 467302 w 658368"/>
              <a:gd name="connsiteY35" fmla="*/ 560038 h 658368"/>
              <a:gd name="connsiteX36" fmla="*/ 469212 w 658368"/>
              <a:gd name="connsiteY36" fmla="*/ 559693 h 658368"/>
              <a:gd name="connsiteX37" fmla="*/ 471123 w 658368"/>
              <a:gd name="connsiteY37" fmla="*/ 560038 h 658368"/>
              <a:gd name="connsiteX38" fmla="*/ 511658 w 658368"/>
              <a:gd name="connsiteY38" fmla="*/ 523843 h 658368"/>
              <a:gd name="connsiteX39" fmla="*/ 511658 w 658368"/>
              <a:gd name="connsiteY39" fmla="*/ 336207 h 658368"/>
              <a:gd name="connsiteX40" fmla="*/ 514041 w 658368"/>
              <a:gd name="connsiteY40" fmla="*/ 337620 h 658368"/>
              <a:gd name="connsiteX41" fmla="*/ 557956 w 658368"/>
              <a:gd name="connsiteY41" fmla="*/ 329669 h 658368"/>
              <a:gd name="connsiteX42" fmla="*/ 557956 w 658368"/>
              <a:gd name="connsiteY42" fmla="*/ 278481 h 658368"/>
              <a:gd name="connsiteX43" fmla="*/ 478841 w 658368"/>
              <a:gd name="connsiteY43" fmla="*/ 207835 h 658368"/>
              <a:gd name="connsiteX44" fmla="*/ 479774 w 658368"/>
              <a:gd name="connsiteY44" fmla="*/ 202512 h 658368"/>
              <a:gd name="connsiteX45" fmla="*/ 479774 w 658368"/>
              <a:gd name="connsiteY45" fmla="*/ 185271 h 658368"/>
              <a:gd name="connsiteX46" fmla="*/ 479774 w 658368"/>
              <a:gd name="connsiteY46" fmla="*/ 120742 h 658368"/>
              <a:gd name="connsiteX47" fmla="*/ 439240 w 658368"/>
              <a:gd name="connsiteY47" fmla="*/ 120742 h 658368"/>
              <a:gd name="connsiteX48" fmla="*/ 439239 w 658368"/>
              <a:gd name="connsiteY48" fmla="*/ 120742 h 658368"/>
              <a:gd name="connsiteX49" fmla="*/ 439238 w 658368"/>
              <a:gd name="connsiteY49" fmla="*/ 120742 h 658368"/>
              <a:gd name="connsiteX50" fmla="*/ 398704 w 658368"/>
              <a:gd name="connsiteY50" fmla="*/ 120742 h 658368"/>
              <a:gd name="connsiteX51" fmla="*/ 398704 w 658368"/>
              <a:gd name="connsiteY51" fmla="*/ 136277 h 658368"/>
              <a:gd name="connsiteX52" fmla="*/ 357941 w 658368"/>
              <a:gd name="connsiteY52" fmla="*/ 99878 h 658368"/>
              <a:gd name="connsiteX53" fmla="*/ 329279 w 658368"/>
              <a:gd name="connsiteY53" fmla="*/ 89276 h 658368"/>
              <a:gd name="connsiteX54" fmla="*/ 328949 w 658368"/>
              <a:gd name="connsiteY54" fmla="*/ 89333 h 658368"/>
              <a:gd name="connsiteX55" fmla="*/ 329184 w 658368"/>
              <a:gd name="connsiteY55" fmla="*/ 0 h 658368"/>
              <a:gd name="connsiteX56" fmla="*/ 561952 w 658368"/>
              <a:gd name="connsiteY56" fmla="*/ 96416 h 658368"/>
              <a:gd name="connsiteX57" fmla="*/ 570297 w 658368"/>
              <a:gd name="connsiteY57" fmla="*/ 106529 h 658368"/>
              <a:gd name="connsiteX58" fmla="*/ 570297 w 658368"/>
              <a:gd name="connsiteY58" fmla="*/ 551839 h 658368"/>
              <a:gd name="connsiteX59" fmla="*/ 561952 w 658368"/>
              <a:gd name="connsiteY59" fmla="*/ 561952 h 658368"/>
              <a:gd name="connsiteX60" fmla="*/ 329184 w 658368"/>
              <a:gd name="connsiteY60" fmla="*/ 658368 h 658368"/>
              <a:gd name="connsiteX61" fmla="*/ 0 w 658368"/>
              <a:gd name="connsiteY61" fmla="*/ 329184 h 658368"/>
              <a:gd name="connsiteX62" fmla="*/ 329184 w 658368"/>
              <a:gd name="connsiteY62"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58368" h="658368">
                <a:moveTo>
                  <a:pt x="287830" y="362327"/>
                </a:moveTo>
                <a:cubicBezTo>
                  <a:pt x="265444" y="362327"/>
                  <a:pt x="247296" y="378532"/>
                  <a:pt x="247296" y="398522"/>
                </a:cubicBezTo>
                <a:lnTo>
                  <a:pt x="247296" y="411887"/>
                </a:lnTo>
                <a:lnTo>
                  <a:pt x="247295" y="411887"/>
                </a:lnTo>
                <a:lnTo>
                  <a:pt x="247295" y="461908"/>
                </a:lnTo>
                <a:lnTo>
                  <a:pt x="287829" y="461908"/>
                </a:lnTo>
                <a:lnTo>
                  <a:pt x="287830" y="461908"/>
                </a:lnTo>
                <a:lnTo>
                  <a:pt x="287831" y="461908"/>
                </a:lnTo>
                <a:lnTo>
                  <a:pt x="328364" y="461908"/>
                </a:lnTo>
                <a:lnTo>
                  <a:pt x="328365" y="425712"/>
                </a:lnTo>
                <a:lnTo>
                  <a:pt x="328365" y="411887"/>
                </a:lnTo>
                <a:lnTo>
                  <a:pt x="328364" y="398522"/>
                </a:lnTo>
                <a:cubicBezTo>
                  <a:pt x="328365" y="378532"/>
                  <a:pt x="310217" y="362327"/>
                  <a:pt x="287830" y="362327"/>
                </a:cubicBezTo>
                <a:close/>
                <a:moveTo>
                  <a:pt x="328949" y="176366"/>
                </a:moveTo>
                <a:lnTo>
                  <a:pt x="431367" y="267819"/>
                </a:lnTo>
                <a:lnTo>
                  <a:pt x="430589" y="271259"/>
                </a:lnTo>
                <a:lnTo>
                  <a:pt x="430589" y="487647"/>
                </a:lnTo>
                <a:lnTo>
                  <a:pt x="225079" y="487647"/>
                </a:lnTo>
                <a:lnTo>
                  <a:pt x="225079" y="269994"/>
                </a:lnTo>
                <a:lnTo>
                  <a:pt x="224915" y="269264"/>
                </a:lnTo>
                <a:close/>
                <a:moveTo>
                  <a:pt x="570297" y="106530"/>
                </a:moveTo>
                <a:lnTo>
                  <a:pt x="602149" y="145134"/>
                </a:lnTo>
                <a:cubicBezTo>
                  <a:pt x="637643" y="197672"/>
                  <a:pt x="658368" y="261008"/>
                  <a:pt x="658368" y="329184"/>
                </a:cubicBezTo>
                <a:cubicBezTo>
                  <a:pt x="658368" y="397360"/>
                  <a:pt x="637643" y="460696"/>
                  <a:pt x="602149" y="513234"/>
                </a:cubicBezTo>
                <a:lnTo>
                  <a:pt x="570297" y="551838"/>
                </a:lnTo>
                <a:close/>
                <a:moveTo>
                  <a:pt x="328621" y="89276"/>
                </a:moveTo>
                <a:cubicBezTo>
                  <a:pt x="318246" y="89276"/>
                  <a:pt x="307873" y="92810"/>
                  <a:pt x="299958" y="99878"/>
                </a:cubicBezTo>
                <a:lnTo>
                  <a:pt x="99944" y="278481"/>
                </a:lnTo>
                <a:cubicBezTo>
                  <a:pt x="84114" y="292616"/>
                  <a:pt x="84114" y="315534"/>
                  <a:pt x="99944" y="329669"/>
                </a:cubicBezTo>
                <a:cubicBezTo>
                  <a:pt x="111816" y="340270"/>
                  <a:pt x="129221" y="342921"/>
                  <a:pt x="143859" y="337620"/>
                </a:cubicBezTo>
                <a:lnTo>
                  <a:pt x="144010" y="337531"/>
                </a:lnTo>
                <a:lnTo>
                  <a:pt x="144010" y="522578"/>
                </a:lnTo>
                <a:lnTo>
                  <a:pt x="144101" y="522977"/>
                </a:lnTo>
                <a:lnTo>
                  <a:pt x="143905" y="523843"/>
                </a:lnTo>
                <a:cubicBezTo>
                  <a:pt x="143905" y="543832"/>
                  <a:pt x="162053" y="560038"/>
                  <a:pt x="184439" y="560038"/>
                </a:cubicBezTo>
                <a:lnTo>
                  <a:pt x="467302" y="560038"/>
                </a:lnTo>
                <a:lnTo>
                  <a:pt x="469212" y="559693"/>
                </a:lnTo>
                <a:lnTo>
                  <a:pt x="471123" y="560038"/>
                </a:lnTo>
                <a:cubicBezTo>
                  <a:pt x="493510" y="560038"/>
                  <a:pt x="511658" y="543833"/>
                  <a:pt x="511658" y="523843"/>
                </a:cubicBezTo>
                <a:lnTo>
                  <a:pt x="511658" y="336207"/>
                </a:lnTo>
                <a:lnTo>
                  <a:pt x="514041" y="337620"/>
                </a:lnTo>
                <a:cubicBezTo>
                  <a:pt x="528678" y="342921"/>
                  <a:pt x="546083" y="340270"/>
                  <a:pt x="557956" y="329669"/>
                </a:cubicBezTo>
                <a:cubicBezTo>
                  <a:pt x="573786" y="315534"/>
                  <a:pt x="573786" y="292616"/>
                  <a:pt x="557956" y="278481"/>
                </a:cubicBezTo>
                <a:lnTo>
                  <a:pt x="478841" y="207835"/>
                </a:lnTo>
                <a:lnTo>
                  <a:pt x="479774" y="202512"/>
                </a:lnTo>
                <a:lnTo>
                  <a:pt x="479774" y="185271"/>
                </a:lnTo>
                <a:lnTo>
                  <a:pt x="479774" y="120742"/>
                </a:lnTo>
                <a:lnTo>
                  <a:pt x="439240" y="120742"/>
                </a:lnTo>
                <a:lnTo>
                  <a:pt x="439239" y="120742"/>
                </a:lnTo>
                <a:lnTo>
                  <a:pt x="439238" y="120742"/>
                </a:lnTo>
                <a:lnTo>
                  <a:pt x="398704" y="120742"/>
                </a:lnTo>
                <a:lnTo>
                  <a:pt x="398704" y="136277"/>
                </a:lnTo>
                <a:lnTo>
                  <a:pt x="357941" y="99878"/>
                </a:lnTo>
                <a:cubicBezTo>
                  <a:pt x="350026" y="92810"/>
                  <a:pt x="339653" y="89276"/>
                  <a:pt x="329279" y="89276"/>
                </a:cubicBezTo>
                <a:lnTo>
                  <a:pt x="328949" y="89333"/>
                </a:lnTo>
                <a:close/>
                <a:moveTo>
                  <a:pt x="329184" y="0"/>
                </a:moveTo>
                <a:cubicBezTo>
                  <a:pt x="420086" y="0"/>
                  <a:pt x="502382" y="36845"/>
                  <a:pt x="561952" y="96416"/>
                </a:cubicBezTo>
                <a:lnTo>
                  <a:pt x="570297" y="106529"/>
                </a:lnTo>
                <a:lnTo>
                  <a:pt x="570297" y="551839"/>
                </a:lnTo>
                <a:lnTo>
                  <a:pt x="561952" y="561952"/>
                </a:lnTo>
                <a:cubicBezTo>
                  <a:pt x="502382" y="621523"/>
                  <a:pt x="420086" y="658368"/>
                  <a:pt x="329184" y="658368"/>
                </a:cubicBezTo>
                <a:cubicBezTo>
                  <a:pt x="147381" y="658368"/>
                  <a:pt x="0" y="510987"/>
                  <a:pt x="0" y="329184"/>
                </a:cubicBezTo>
                <a:cubicBezTo>
                  <a:pt x="0" y="147381"/>
                  <a:pt x="147381" y="0"/>
                  <a:pt x="32918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2" name="Rectangle 111"/>
          <p:cNvSpPr/>
          <p:nvPr/>
        </p:nvSpPr>
        <p:spPr>
          <a:xfrm>
            <a:off x="596348" y="6367046"/>
            <a:ext cx="4748416" cy="338554"/>
          </a:xfrm>
          <a:prstGeom prst="rect">
            <a:avLst/>
          </a:prstGeom>
        </p:spPr>
        <p:txBody>
          <a:bodyPr wrap="none">
            <a:spAutoFit/>
          </a:bodyPr>
          <a:lstStyle/>
          <a:p>
            <a:pPr marL="0" indent="0">
              <a:buNone/>
            </a:pPr>
            <a:r>
              <a:rPr lang="en-US" sz="1600" dirty="0">
                <a:latin typeface="+mj-lt"/>
                <a:hlinkClick r:id="rId3"/>
              </a:rPr>
              <a:t>http://intranet.connecticutchildrens.org/brand-shop</a:t>
            </a:r>
            <a:endParaRPr lang="en-US" sz="1600" b="1" dirty="0">
              <a:latin typeface="+mj-lt"/>
            </a:endParaRPr>
          </a:p>
        </p:txBody>
      </p:sp>
      <p:sp>
        <p:nvSpPr>
          <p:cNvPr id="115" name="TextBox 114"/>
          <p:cNvSpPr txBox="1"/>
          <p:nvPr/>
        </p:nvSpPr>
        <p:spPr bwMode="auto">
          <a:xfrm>
            <a:off x="3230693" y="2373944"/>
            <a:ext cx="548640" cy="548640"/>
          </a:xfrm>
          <a:custGeom>
            <a:avLst/>
            <a:gdLst/>
            <a:ahLst/>
            <a:cxnLst/>
            <a:rect l="l" t="t" r="r" b="b"/>
            <a:pathLst>
              <a:path w="660020" h="660020">
                <a:moveTo>
                  <a:pt x="330222" y="479960"/>
                </a:moveTo>
                <a:cubicBezTo>
                  <a:pt x="315835" y="479960"/>
                  <a:pt x="303557" y="485045"/>
                  <a:pt x="293387" y="495215"/>
                </a:cubicBezTo>
                <a:cubicBezTo>
                  <a:pt x="283217" y="505385"/>
                  <a:pt x="278132" y="517539"/>
                  <a:pt x="278132" y="531678"/>
                </a:cubicBezTo>
                <a:cubicBezTo>
                  <a:pt x="278132" y="546065"/>
                  <a:pt x="283217" y="558343"/>
                  <a:pt x="293387" y="568513"/>
                </a:cubicBezTo>
                <a:cubicBezTo>
                  <a:pt x="303557" y="578683"/>
                  <a:pt x="315835" y="583768"/>
                  <a:pt x="330222" y="583768"/>
                </a:cubicBezTo>
                <a:cubicBezTo>
                  <a:pt x="344360" y="583768"/>
                  <a:pt x="356515" y="578683"/>
                  <a:pt x="366685" y="568513"/>
                </a:cubicBezTo>
                <a:cubicBezTo>
                  <a:pt x="376855" y="558343"/>
                  <a:pt x="381940" y="546065"/>
                  <a:pt x="381940" y="531678"/>
                </a:cubicBezTo>
                <a:cubicBezTo>
                  <a:pt x="381940" y="517539"/>
                  <a:pt x="376855" y="505385"/>
                  <a:pt x="366685" y="495215"/>
                </a:cubicBezTo>
                <a:cubicBezTo>
                  <a:pt x="356515" y="485045"/>
                  <a:pt x="344360" y="479960"/>
                  <a:pt x="330222" y="479960"/>
                </a:cubicBezTo>
                <a:close/>
                <a:moveTo>
                  <a:pt x="330222" y="76636"/>
                </a:moveTo>
                <a:cubicBezTo>
                  <a:pt x="315091" y="76636"/>
                  <a:pt x="301510" y="82217"/>
                  <a:pt x="289480" y="93379"/>
                </a:cubicBezTo>
                <a:cubicBezTo>
                  <a:pt x="277450" y="104541"/>
                  <a:pt x="271435" y="119176"/>
                  <a:pt x="271435" y="137283"/>
                </a:cubicBezTo>
                <a:cubicBezTo>
                  <a:pt x="271435" y="152166"/>
                  <a:pt x="287062" y="253617"/>
                  <a:pt x="318316" y="441637"/>
                </a:cubicBezTo>
                <a:lnTo>
                  <a:pt x="341756" y="441637"/>
                </a:lnTo>
                <a:cubicBezTo>
                  <a:pt x="373010" y="253617"/>
                  <a:pt x="388637" y="151918"/>
                  <a:pt x="388637" y="136539"/>
                </a:cubicBezTo>
                <a:cubicBezTo>
                  <a:pt x="388637" y="120416"/>
                  <a:pt x="382994" y="106401"/>
                  <a:pt x="371708" y="94495"/>
                </a:cubicBezTo>
                <a:cubicBezTo>
                  <a:pt x="360421" y="82589"/>
                  <a:pt x="346593" y="76636"/>
                  <a:pt x="330222" y="76636"/>
                </a:cubicBezTo>
                <a:close/>
                <a:moveTo>
                  <a:pt x="330010" y="0"/>
                </a:moveTo>
                <a:cubicBezTo>
                  <a:pt x="512269" y="0"/>
                  <a:pt x="660020" y="147751"/>
                  <a:pt x="660020" y="330010"/>
                </a:cubicBezTo>
                <a:cubicBezTo>
                  <a:pt x="660020" y="512269"/>
                  <a:pt x="512269" y="660020"/>
                  <a:pt x="330010" y="660020"/>
                </a:cubicBezTo>
                <a:cubicBezTo>
                  <a:pt x="147751" y="660020"/>
                  <a:pt x="0" y="512269"/>
                  <a:pt x="0" y="330010"/>
                </a:cubicBezTo>
                <a:cubicBezTo>
                  <a:pt x="0" y="147751"/>
                  <a:pt x="147751" y="0"/>
                  <a:pt x="330010" y="0"/>
                </a:cubicBezTo>
                <a:close/>
              </a:path>
            </a:pathLst>
          </a:custGeom>
          <a:solidFill>
            <a:schemeClr val="tx1"/>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dirty="0">
              <a:solidFill>
                <a:schemeClr val="bg2">
                  <a:lumMod val="75000"/>
                </a:schemeClr>
              </a:solidFill>
              <a:latin typeface="+mj-lt"/>
              <a:ea typeface="Verdana" pitchFamily="34" charset="0"/>
              <a:cs typeface="Verdana" pitchFamily="34" charset="0"/>
            </a:endParaRPr>
          </a:p>
        </p:txBody>
      </p:sp>
      <p:sp>
        <p:nvSpPr>
          <p:cNvPr id="2" name="Slide Number Placeholder 1"/>
          <p:cNvSpPr>
            <a:spLocks noGrp="1"/>
          </p:cNvSpPr>
          <p:nvPr>
            <p:ph type="sldNum" sz="quarter" idx="4"/>
          </p:nvPr>
        </p:nvSpPr>
        <p:spPr/>
        <p:txBody>
          <a:bodyPr/>
          <a:lstStyle/>
          <a:p>
            <a:fld id="{3CEF9E4F-8078-4451-8AA9-33D2CB20FCC0}" type="slidenum">
              <a:rPr lang="en-US" smtClean="0">
                <a:latin typeface="+mj-lt"/>
              </a:rPr>
              <a:pPr/>
              <a:t>8</a:t>
            </a:fld>
            <a:endParaRPr lang="en-US" dirty="0">
              <a:latin typeface="+mj-lt"/>
            </a:endParaRPr>
          </a:p>
        </p:txBody>
      </p:sp>
      <p:sp>
        <p:nvSpPr>
          <p:cNvPr id="116" name="Freeform 115"/>
          <p:cNvSpPr/>
          <p:nvPr/>
        </p:nvSpPr>
        <p:spPr>
          <a:xfrm>
            <a:off x="8480487" y="5662005"/>
            <a:ext cx="548640" cy="548640"/>
          </a:xfrm>
          <a:custGeom>
            <a:avLst/>
            <a:gdLst>
              <a:gd name="connsiteX0" fmla="*/ 614384 w 1819276"/>
              <a:gd name="connsiteY0" fmla="*/ 226930 h 1819276"/>
              <a:gd name="connsiteX1" fmla="*/ 577769 w 1819276"/>
              <a:gd name="connsiteY1" fmla="*/ 236988 h 1819276"/>
              <a:gd name="connsiteX2" fmla="*/ 535314 w 1819276"/>
              <a:gd name="connsiteY2" fmla="*/ 263875 h 1819276"/>
              <a:gd name="connsiteX3" fmla="*/ 534623 w 1819276"/>
              <a:gd name="connsiteY3" fmla="*/ 264312 h 1819276"/>
              <a:gd name="connsiteX4" fmla="*/ 376297 w 1819276"/>
              <a:gd name="connsiteY4" fmla="*/ 364581 h 1819276"/>
              <a:gd name="connsiteX5" fmla="*/ 340711 w 1819276"/>
              <a:gd name="connsiteY5" fmla="*/ 523084 h 1819276"/>
              <a:gd name="connsiteX6" fmla="*/ 487133 w 1819276"/>
              <a:gd name="connsiteY6" fmla="*/ 754288 h 1819276"/>
              <a:gd name="connsiteX7" fmla="*/ 484493 w 1819276"/>
              <a:gd name="connsiteY7" fmla="*/ 751770 h 1819276"/>
              <a:gd name="connsiteX8" fmla="*/ 551119 w 1819276"/>
              <a:gd name="connsiteY8" fmla="*/ 855852 h 1819276"/>
              <a:gd name="connsiteX9" fmla="*/ 719467 w 1819276"/>
              <a:gd name="connsiteY9" fmla="*/ 1059616 h 1819276"/>
              <a:gd name="connsiteX10" fmla="*/ 910668 w 1819276"/>
              <a:gd name="connsiteY10" fmla="*/ 1242108 h 1819276"/>
              <a:gd name="connsiteX11" fmla="*/ 1010696 w 1819276"/>
              <a:gd name="connsiteY11" fmla="*/ 1316740 h 1819276"/>
              <a:gd name="connsiteX12" fmla="*/ 997469 w 1819276"/>
              <a:gd name="connsiteY12" fmla="*/ 1300723 h 1819276"/>
              <a:gd name="connsiteX13" fmla="*/ 997151 w 1819276"/>
              <a:gd name="connsiteY13" fmla="*/ 1299154 h 1819276"/>
              <a:gd name="connsiteX14" fmla="*/ 1021866 w 1819276"/>
              <a:gd name="connsiteY14" fmla="*/ 1326472 h 1819276"/>
              <a:gd name="connsiteX15" fmla="*/ 1263480 w 1819276"/>
              <a:gd name="connsiteY15" fmla="*/ 1504917 h 1819276"/>
              <a:gd name="connsiteX16" fmla="*/ 1424123 w 1819276"/>
              <a:gd name="connsiteY16" fmla="*/ 1480760 h 1819276"/>
              <a:gd name="connsiteX17" fmla="*/ 1532799 w 1819276"/>
              <a:gd name="connsiteY17" fmla="*/ 1333615 h 1819276"/>
              <a:gd name="connsiteX18" fmla="*/ 1533950 w 1819276"/>
              <a:gd name="connsiteY18" fmla="*/ 1332909 h 1819276"/>
              <a:gd name="connsiteX19" fmla="*/ 1565385 w 1819276"/>
              <a:gd name="connsiteY19" fmla="*/ 1289668 h 1819276"/>
              <a:gd name="connsiteX20" fmla="*/ 1550370 w 1819276"/>
              <a:gd name="connsiteY20" fmla="*/ 1194695 h 1819276"/>
              <a:gd name="connsiteX21" fmla="*/ 1333991 w 1819276"/>
              <a:gd name="connsiteY21" fmla="*/ 1037394 h 1819276"/>
              <a:gd name="connsiteX22" fmla="*/ 1270176 w 1819276"/>
              <a:gd name="connsiteY22" fmla="*/ 990263 h 1819276"/>
              <a:gd name="connsiteX23" fmla="*/ 1267329 w 1819276"/>
              <a:gd name="connsiteY23" fmla="*/ 988934 h 1819276"/>
              <a:gd name="connsiteX24" fmla="*/ 1231119 w 1819276"/>
              <a:gd name="connsiteY24" fmla="*/ 962610 h 1819276"/>
              <a:gd name="connsiteX25" fmla="*/ 1136146 w 1819276"/>
              <a:gd name="connsiteY25" fmla="*/ 977625 h 1819276"/>
              <a:gd name="connsiteX26" fmla="*/ 1104711 w 1819276"/>
              <a:gd name="connsiteY26" fmla="*/ 1020866 h 1819276"/>
              <a:gd name="connsiteX27" fmla="*/ 1104682 w 1819276"/>
              <a:gd name="connsiteY27" fmla="*/ 1020989 h 1819276"/>
              <a:gd name="connsiteX28" fmla="*/ 1082663 w 1819276"/>
              <a:gd name="connsiteY28" fmla="*/ 1050801 h 1819276"/>
              <a:gd name="connsiteX29" fmla="*/ 1059722 w 1819276"/>
              <a:gd name="connsiteY29" fmla="*/ 1032571 h 1819276"/>
              <a:gd name="connsiteX30" fmla="*/ 907648 w 1819276"/>
              <a:gd name="connsiteY30" fmla="*/ 884444 h 1819276"/>
              <a:gd name="connsiteX31" fmla="*/ 781806 w 1819276"/>
              <a:gd name="connsiteY31" fmla="*/ 735239 h 1819276"/>
              <a:gd name="connsiteX32" fmla="*/ 817080 w 1819276"/>
              <a:gd name="connsiteY32" fmla="*/ 712899 h 1819276"/>
              <a:gd name="connsiteX33" fmla="*/ 818553 w 1819276"/>
              <a:gd name="connsiteY33" fmla="*/ 712644 h 1819276"/>
              <a:gd name="connsiteX34" fmla="*/ 861698 w 1819276"/>
              <a:gd name="connsiteY34" fmla="*/ 685320 h 1819276"/>
              <a:gd name="connsiteX35" fmla="*/ 881820 w 1819276"/>
              <a:gd name="connsiteY35" fmla="*/ 595695 h 1819276"/>
              <a:gd name="connsiteX36" fmla="*/ 667394 w 1819276"/>
              <a:gd name="connsiteY36" fmla="*/ 257110 h 1819276"/>
              <a:gd name="connsiteX37" fmla="*/ 649555 w 1819276"/>
              <a:gd name="connsiteY37" fmla="*/ 238482 h 1819276"/>
              <a:gd name="connsiteX38" fmla="*/ 614384 w 1819276"/>
              <a:gd name="connsiteY38" fmla="*/ 226930 h 1819276"/>
              <a:gd name="connsiteX39" fmla="*/ 909638 w 1819276"/>
              <a:gd name="connsiteY39" fmla="*/ 0 h 1819276"/>
              <a:gd name="connsiteX40" fmla="*/ 1819276 w 1819276"/>
              <a:gd name="connsiteY40" fmla="*/ 909638 h 1819276"/>
              <a:gd name="connsiteX41" fmla="*/ 909638 w 1819276"/>
              <a:gd name="connsiteY41" fmla="*/ 1819276 h 1819276"/>
              <a:gd name="connsiteX42" fmla="*/ 0 w 1819276"/>
              <a:gd name="connsiteY42" fmla="*/ 909638 h 1819276"/>
              <a:gd name="connsiteX43" fmla="*/ 909638 w 1819276"/>
              <a:gd name="connsiteY43" fmla="*/ 0 h 181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19276" h="1819276">
                <a:moveTo>
                  <a:pt x="614384" y="226930"/>
                </a:moveTo>
                <a:cubicBezTo>
                  <a:pt x="601879" y="226560"/>
                  <a:pt x="589133" y="229791"/>
                  <a:pt x="577769" y="236988"/>
                </a:cubicBezTo>
                <a:lnTo>
                  <a:pt x="535314" y="263875"/>
                </a:lnTo>
                <a:lnTo>
                  <a:pt x="534623" y="264312"/>
                </a:lnTo>
                <a:lnTo>
                  <a:pt x="376297" y="364581"/>
                </a:lnTo>
                <a:cubicBezTo>
                  <a:pt x="322700" y="398524"/>
                  <a:pt x="306768" y="469487"/>
                  <a:pt x="340711" y="523084"/>
                </a:cubicBezTo>
                <a:lnTo>
                  <a:pt x="487133" y="754288"/>
                </a:lnTo>
                <a:lnTo>
                  <a:pt x="484493" y="751770"/>
                </a:lnTo>
                <a:lnTo>
                  <a:pt x="551119" y="855852"/>
                </a:lnTo>
                <a:cubicBezTo>
                  <a:pt x="601696" y="925208"/>
                  <a:pt x="657887" y="993460"/>
                  <a:pt x="719467" y="1059616"/>
                </a:cubicBezTo>
                <a:cubicBezTo>
                  <a:pt x="781049" y="1125771"/>
                  <a:pt x="845107" y="1186700"/>
                  <a:pt x="910668" y="1242108"/>
                </a:cubicBezTo>
                <a:lnTo>
                  <a:pt x="1010696" y="1316740"/>
                </a:lnTo>
                <a:lnTo>
                  <a:pt x="997469" y="1300723"/>
                </a:lnTo>
                <a:lnTo>
                  <a:pt x="997151" y="1299154"/>
                </a:lnTo>
                <a:lnTo>
                  <a:pt x="1021866" y="1326472"/>
                </a:lnTo>
                <a:lnTo>
                  <a:pt x="1263480" y="1504917"/>
                </a:lnTo>
                <a:cubicBezTo>
                  <a:pt x="1314512" y="1542607"/>
                  <a:pt x="1386434" y="1531790"/>
                  <a:pt x="1424123" y="1480760"/>
                </a:cubicBezTo>
                <a:lnTo>
                  <a:pt x="1532799" y="1333615"/>
                </a:lnTo>
                <a:lnTo>
                  <a:pt x="1533950" y="1332909"/>
                </a:lnTo>
                <a:lnTo>
                  <a:pt x="1565385" y="1289668"/>
                </a:lnTo>
                <a:cubicBezTo>
                  <a:pt x="1587465" y="1259296"/>
                  <a:pt x="1580742" y="1216775"/>
                  <a:pt x="1550370" y="1194695"/>
                </a:cubicBezTo>
                <a:lnTo>
                  <a:pt x="1333991" y="1037394"/>
                </a:lnTo>
                <a:lnTo>
                  <a:pt x="1270176" y="990263"/>
                </a:lnTo>
                <a:lnTo>
                  <a:pt x="1267329" y="988934"/>
                </a:lnTo>
                <a:lnTo>
                  <a:pt x="1231119" y="962610"/>
                </a:lnTo>
                <a:cubicBezTo>
                  <a:pt x="1200747" y="940530"/>
                  <a:pt x="1158225" y="947252"/>
                  <a:pt x="1136146" y="977625"/>
                </a:cubicBezTo>
                <a:lnTo>
                  <a:pt x="1104711" y="1020866"/>
                </a:lnTo>
                <a:lnTo>
                  <a:pt x="1104682" y="1020989"/>
                </a:lnTo>
                <a:lnTo>
                  <a:pt x="1082663" y="1050801"/>
                </a:lnTo>
                <a:lnTo>
                  <a:pt x="1059722" y="1032571"/>
                </a:lnTo>
                <a:cubicBezTo>
                  <a:pt x="1008072" y="987078"/>
                  <a:pt x="957138" y="937609"/>
                  <a:pt x="907648" y="884444"/>
                </a:cubicBezTo>
                <a:lnTo>
                  <a:pt x="781806" y="735239"/>
                </a:lnTo>
                <a:lnTo>
                  <a:pt x="817080" y="712899"/>
                </a:lnTo>
                <a:lnTo>
                  <a:pt x="818553" y="712644"/>
                </a:lnTo>
                <a:lnTo>
                  <a:pt x="861698" y="685320"/>
                </a:lnTo>
                <a:cubicBezTo>
                  <a:pt x="892004" y="666127"/>
                  <a:pt x="901013" y="626000"/>
                  <a:pt x="881820" y="595695"/>
                </a:cubicBezTo>
                <a:lnTo>
                  <a:pt x="667394" y="257110"/>
                </a:lnTo>
                <a:cubicBezTo>
                  <a:pt x="662595" y="249534"/>
                  <a:pt x="656490" y="243288"/>
                  <a:pt x="649555" y="238482"/>
                </a:cubicBezTo>
                <a:cubicBezTo>
                  <a:pt x="639153" y="231273"/>
                  <a:pt x="626889" y="227300"/>
                  <a:pt x="614384" y="226930"/>
                </a:cubicBezTo>
                <a:close/>
                <a:moveTo>
                  <a:pt x="909638" y="0"/>
                </a:moveTo>
                <a:cubicBezTo>
                  <a:pt x="1412017" y="0"/>
                  <a:pt x="1819276" y="407259"/>
                  <a:pt x="1819276" y="909638"/>
                </a:cubicBezTo>
                <a:cubicBezTo>
                  <a:pt x="1819276" y="1412017"/>
                  <a:pt x="1412017" y="1819276"/>
                  <a:pt x="909638" y="1819276"/>
                </a:cubicBezTo>
                <a:cubicBezTo>
                  <a:pt x="407259" y="1819276"/>
                  <a:pt x="0" y="1412017"/>
                  <a:pt x="0" y="909638"/>
                </a:cubicBezTo>
                <a:cubicBezTo>
                  <a:pt x="0" y="407259"/>
                  <a:pt x="407259" y="0"/>
                  <a:pt x="909638" y="0"/>
                </a:cubicBez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mj-lt"/>
            </a:endParaRPr>
          </a:p>
        </p:txBody>
      </p:sp>
      <p:sp>
        <p:nvSpPr>
          <p:cNvPr id="117" name="Freeform 116"/>
          <p:cNvSpPr/>
          <p:nvPr/>
        </p:nvSpPr>
        <p:spPr>
          <a:xfrm>
            <a:off x="10389318" y="5583635"/>
            <a:ext cx="548640" cy="548640"/>
          </a:xfrm>
          <a:custGeom>
            <a:avLst/>
            <a:gdLst>
              <a:gd name="connsiteX0" fmla="*/ 1795955 w 3361072"/>
              <a:gd name="connsiteY0" fmla="*/ 687556 h 3361072"/>
              <a:gd name="connsiteX1" fmla="*/ 1419638 w 3361072"/>
              <a:gd name="connsiteY1" fmla="*/ 1063873 h 3361072"/>
              <a:gd name="connsiteX2" fmla="*/ 1419638 w 3361072"/>
              <a:gd name="connsiteY2" fmla="*/ 1280488 h 3361072"/>
              <a:gd name="connsiteX3" fmla="*/ 1263513 w 3361072"/>
              <a:gd name="connsiteY3" fmla="*/ 1280488 h 3361072"/>
              <a:gd name="connsiteX4" fmla="*/ 1224376 w 3361072"/>
              <a:gd name="connsiteY4" fmla="*/ 1280488 h 3361072"/>
              <a:gd name="connsiteX5" fmla="*/ 1224376 w 3361072"/>
              <a:gd name="connsiteY5" fmla="*/ 1673394 h 3361072"/>
              <a:gd name="connsiteX6" fmla="*/ 1419638 w 3361072"/>
              <a:gd name="connsiteY6" fmla="*/ 1673394 h 3361072"/>
              <a:gd name="connsiteX7" fmla="*/ 1419638 w 3361072"/>
              <a:gd name="connsiteY7" fmla="*/ 2664786 h 3361072"/>
              <a:gd name="connsiteX8" fmla="*/ 1814926 w 3361072"/>
              <a:gd name="connsiteY8" fmla="*/ 2664786 h 3361072"/>
              <a:gd name="connsiteX9" fmla="*/ 1814926 w 3361072"/>
              <a:gd name="connsiteY9" fmla="*/ 1673394 h 3361072"/>
              <a:gd name="connsiteX10" fmla="*/ 1879934 w 3361072"/>
              <a:gd name="connsiteY10" fmla="*/ 1673394 h 3361072"/>
              <a:gd name="connsiteX11" fmla="*/ 2106783 w 3361072"/>
              <a:gd name="connsiteY11" fmla="*/ 1673394 h 3361072"/>
              <a:gd name="connsiteX12" fmla="*/ 2145920 w 3361072"/>
              <a:gd name="connsiteY12" fmla="*/ 1280488 h 3361072"/>
              <a:gd name="connsiteX13" fmla="*/ 1879934 w 3361072"/>
              <a:gd name="connsiteY13" fmla="*/ 1280488 h 3361072"/>
              <a:gd name="connsiteX14" fmla="*/ 1828419 w 3361072"/>
              <a:gd name="connsiteY14" fmla="*/ 1280488 h 3361072"/>
              <a:gd name="connsiteX15" fmla="*/ 1828419 w 3361072"/>
              <a:gd name="connsiteY15" fmla="*/ 1118564 h 3361072"/>
              <a:gd name="connsiteX16" fmla="*/ 1917321 w 3361072"/>
              <a:gd name="connsiteY16" fmla="*/ 1029662 h 3361072"/>
              <a:gd name="connsiteX17" fmla="*/ 2145920 w 3361072"/>
              <a:gd name="connsiteY17" fmla="*/ 1029662 h 3361072"/>
              <a:gd name="connsiteX18" fmla="*/ 2145920 w 3361072"/>
              <a:gd name="connsiteY18" fmla="*/ 687556 h 3361072"/>
              <a:gd name="connsiteX19" fmla="*/ 1680536 w 3361072"/>
              <a:gd name="connsiteY19" fmla="*/ 0 h 3361072"/>
              <a:gd name="connsiteX20" fmla="*/ 3361072 w 3361072"/>
              <a:gd name="connsiteY20" fmla="*/ 1680536 h 3361072"/>
              <a:gd name="connsiteX21" fmla="*/ 1680536 w 3361072"/>
              <a:gd name="connsiteY21" fmla="*/ 3361072 h 3361072"/>
              <a:gd name="connsiteX22" fmla="*/ 0 w 3361072"/>
              <a:gd name="connsiteY22" fmla="*/ 1680536 h 3361072"/>
              <a:gd name="connsiteX23" fmla="*/ 1680536 w 3361072"/>
              <a:gd name="connsiteY23" fmla="*/ 0 h 33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1072" h="3361072">
                <a:moveTo>
                  <a:pt x="1795955" y="687556"/>
                </a:moveTo>
                <a:cubicBezTo>
                  <a:pt x="1588121" y="687556"/>
                  <a:pt x="1419638" y="856039"/>
                  <a:pt x="1419638" y="1063873"/>
                </a:cubicBezTo>
                <a:lnTo>
                  <a:pt x="1419638" y="1280488"/>
                </a:lnTo>
                <a:lnTo>
                  <a:pt x="1263513" y="1280488"/>
                </a:lnTo>
                <a:lnTo>
                  <a:pt x="1224376" y="1280488"/>
                </a:lnTo>
                <a:lnTo>
                  <a:pt x="1224376" y="1673394"/>
                </a:lnTo>
                <a:lnTo>
                  <a:pt x="1419638" y="1673394"/>
                </a:lnTo>
                <a:lnTo>
                  <a:pt x="1419638" y="2664786"/>
                </a:lnTo>
                <a:lnTo>
                  <a:pt x="1814926" y="2664786"/>
                </a:lnTo>
                <a:lnTo>
                  <a:pt x="1814926" y="1673394"/>
                </a:lnTo>
                <a:lnTo>
                  <a:pt x="1879934" y="1673394"/>
                </a:lnTo>
                <a:lnTo>
                  <a:pt x="2106783" y="1673394"/>
                </a:lnTo>
                <a:lnTo>
                  <a:pt x="2145920" y="1280488"/>
                </a:lnTo>
                <a:lnTo>
                  <a:pt x="1879934" y="1280488"/>
                </a:lnTo>
                <a:lnTo>
                  <a:pt x="1828419" y="1280488"/>
                </a:lnTo>
                <a:lnTo>
                  <a:pt x="1828419" y="1118564"/>
                </a:lnTo>
                <a:cubicBezTo>
                  <a:pt x="1828419" y="1069465"/>
                  <a:pt x="1868222" y="1029662"/>
                  <a:pt x="1917321" y="1029662"/>
                </a:cubicBezTo>
                <a:lnTo>
                  <a:pt x="2145920" y="1029662"/>
                </a:lnTo>
                <a:lnTo>
                  <a:pt x="2145920" y="687556"/>
                </a:lnTo>
                <a:close/>
                <a:moveTo>
                  <a:pt x="1680536" y="0"/>
                </a:moveTo>
                <a:cubicBezTo>
                  <a:pt x="2608670" y="0"/>
                  <a:pt x="3361072" y="752402"/>
                  <a:pt x="3361072" y="1680536"/>
                </a:cubicBezTo>
                <a:cubicBezTo>
                  <a:pt x="3361072" y="2608670"/>
                  <a:pt x="2608670" y="3361072"/>
                  <a:pt x="1680536" y="3361072"/>
                </a:cubicBezTo>
                <a:cubicBezTo>
                  <a:pt x="752402" y="3361072"/>
                  <a:pt x="0" y="2608670"/>
                  <a:pt x="0" y="1680536"/>
                </a:cubicBezTo>
                <a:cubicBezTo>
                  <a:pt x="0" y="752402"/>
                  <a:pt x="752402" y="0"/>
                  <a:pt x="1680536" y="0"/>
                </a:cubicBez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mj-lt"/>
            </a:endParaRPr>
          </a:p>
        </p:txBody>
      </p:sp>
      <p:sp>
        <p:nvSpPr>
          <p:cNvPr id="118" name="Freeform 117"/>
          <p:cNvSpPr/>
          <p:nvPr/>
        </p:nvSpPr>
        <p:spPr>
          <a:xfrm>
            <a:off x="8480487" y="4889304"/>
            <a:ext cx="548640" cy="548640"/>
          </a:xfrm>
          <a:custGeom>
            <a:avLst/>
            <a:gdLst>
              <a:gd name="connsiteX0" fmla="*/ 365785 w 1258924"/>
              <a:gd name="connsiteY0" fmla="*/ 350079 h 1258924"/>
              <a:gd name="connsiteX1" fmla="*/ 521633 w 1258924"/>
              <a:gd name="connsiteY1" fmla="*/ 504396 h 1258924"/>
              <a:gd name="connsiteX2" fmla="*/ 511337 w 1258924"/>
              <a:gd name="connsiteY2" fmla="*/ 511337 h 1258924"/>
              <a:gd name="connsiteX3" fmla="*/ 504014 w 1258924"/>
              <a:gd name="connsiteY3" fmla="*/ 522199 h 1258924"/>
              <a:gd name="connsiteX4" fmla="*/ 589483 w 1258924"/>
              <a:gd name="connsiteY4" fmla="*/ 606829 h 1258924"/>
              <a:gd name="connsiteX5" fmla="*/ 557984 w 1258924"/>
              <a:gd name="connsiteY5" fmla="*/ 638641 h 1258924"/>
              <a:gd name="connsiteX6" fmla="*/ 645852 w 1258924"/>
              <a:gd name="connsiteY6" fmla="*/ 645020 h 1258924"/>
              <a:gd name="connsiteX7" fmla="*/ 638607 w 1258924"/>
              <a:gd name="connsiteY7" fmla="*/ 557219 h 1258924"/>
              <a:gd name="connsiteX8" fmla="*/ 607107 w 1258924"/>
              <a:gd name="connsiteY8" fmla="*/ 589031 h 1258924"/>
              <a:gd name="connsiteX9" fmla="*/ 521633 w 1258924"/>
              <a:gd name="connsiteY9" fmla="*/ 504396 h 1258924"/>
              <a:gd name="connsiteX10" fmla="*/ 564437 w 1258924"/>
              <a:gd name="connsiteY10" fmla="*/ 475536 h 1258924"/>
              <a:gd name="connsiteX11" fmla="*/ 629462 w 1258924"/>
              <a:gd name="connsiteY11" fmla="*/ 462408 h 1258924"/>
              <a:gd name="connsiteX12" fmla="*/ 796516 w 1258924"/>
              <a:gd name="connsiteY12" fmla="*/ 629462 h 1258924"/>
              <a:gd name="connsiteX13" fmla="*/ 629462 w 1258924"/>
              <a:gd name="connsiteY13" fmla="*/ 796516 h 1258924"/>
              <a:gd name="connsiteX14" fmla="*/ 462408 w 1258924"/>
              <a:gd name="connsiteY14" fmla="*/ 629462 h 1258924"/>
              <a:gd name="connsiteX15" fmla="*/ 475536 w 1258924"/>
              <a:gd name="connsiteY15" fmla="*/ 564437 h 1258924"/>
              <a:gd name="connsiteX16" fmla="*/ 504014 w 1258924"/>
              <a:gd name="connsiteY16" fmla="*/ 522199 h 1258924"/>
              <a:gd name="connsiteX17" fmla="*/ 348267 w 1258924"/>
              <a:gd name="connsiteY17" fmla="*/ 367981 h 1258924"/>
              <a:gd name="connsiteX18" fmla="*/ 357179 w 1258924"/>
              <a:gd name="connsiteY18" fmla="*/ 357178 h 1258924"/>
              <a:gd name="connsiteX19" fmla="*/ 96334 w 1258924"/>
              <a:gd name="connsiteY19" fmla="*/ 222983 h 1258924"/>
              <a:gd name="connsiteX20" fmla="*/ 152503 w 1258924"/>
              <a:gd name="connsiteY20" fmla="*/ 222983 h 1258924"/>
              <a:gd name="connsiteX21" fmla="*/ 133208 w 1258924"/>
              <a:gd name="connsiteY21" fmla="*/ 246368 h 1258924"/>
              <a:gd name="connsiteX22" fmla="*/ 118857 w 1258924"/>
              <a:gd name="connsiteY22" fmla="*/ 246368 h 1258924"/>
              <a:gd name="connsiteX23" fmla="*/ 95821 w 1258924"/>
              <a:gd name="connsiteY23" fmla="*/ 223496 h 1258924"/>
              <a:gd name="connsiteX24" fmla="*/ 167144 w 1258924"/>
              <a:gd name="connsiteY24" fmla="*/ 205238 h 1258924"/>
              <a:gd name="connsiteX25" fmla="*/ 183910 w 1258924"/>
              <a:gd name="connsiteY25" fmla="*/ 205238 h 1258924"/>
              <a:gd name="connsiteX26" fmla="*/ 201831 w 1258924"/>
              <a:gd name="connsiteY26" fmla="*/ 222983 h 1258924"/>
              <a:gd name="connsiteX27" fmla="*/ 152503 w 1258924"/>
              <a:gd name="connsiteY27" fmla="*/ 222983 h 1258924"/>
              <a:gd name="connsiteX28" fmla="*/ 219611 w 1258924"/>
              <a:gd name="connsiteY28" fmla="*/ 100995 h 1258924"/>
              <a:gd name="connsiteX29" fmla="*/ 241821 w 1258924"/>
              <a:gd name="connsiteY29" fmla="*/ 123049 h 1258924"/>
              <a:gd name="connsiteX30" fmla="*/ 241821 w 1258924"/>
              <a:gd name="connsiteY30" fmla="*/ 136960 h 1258924"/>
              <a:gd name="connsiteX31" fmla="*/ 219611 w 1258924"/>
              <a:gd name="connsiteY31" fmla="*/ 155286 h 1258924"/>
              <a:gd name="connsiteX32" fmla="*/ 137350 w 1258924"/>
              <a:gd name="connsiteY32" fmla="*/ 19315 h 1258924"/>
              <a:gd name="connsiteX33" fmla="*/ 159560 w 1258924"/>
              <a:gd name="connsiteY33" fmla="*/ 41369 h 1258924"/>
              <a:gd name="connsiteX34" fmla="*/ 159561 w 1258924"/>
              <a:gd name="connsiteY34" fmla="*/ 145878 h 1258924"/>
              <a:gd name="connsiteX35" fmla="*/ 178480 w 1258924"/>
              <a:gd name="connsiteY35" fmla="*/ 164613 h 1258924"/>
              <a:gd name="connsiteX36" fmla="*/ 178480 w 1258924"/>
              <a:gd name="connsiteY36" fmla="*/ 60155 h 1258924"/>
              <a:gd name="connsiteX37" fmla="*/ 200690 w 1258924"/>
              <a:gd name="connsiteY37" fmla="*/ 82210 h 1258924"/>
              <a:gd name="connsiteX38" fmla="*/ 200690 w 1258924"/>
              <a:gd name="connsiteY38" fmla="*/ 170896 h 1258924"/>
              <a:gd name="connsiteX39" fmla="*/ 219611 w 1258924"/>
              <a:gd name="connsiteY39" fmla="*/ 155286 h 1258924"/>
              <a:gd name="connsiteX40" fmla="*/ 219610 w 1258924"/>
              <a:gd name="connsiteY40" fmla="*/ 205339 h 1258924"/>
              <a:gd name="connsiteX41" fmla="*/ 200690 w 1258924"/>
              <a:gd name="connsiteY41" fmla="*/ 186604 h 1258924"/>
              <a:gd name="connsiteX42" fmla="*/ 200690 w 1258924"/>
              <a:gd name="connsiteY42" fmla="*/ 170897 h 1258924"/>
              <a:gd name="connsiteX43" fmla="*/ 184366 w 1258924"/>
              <a:gd name="connsiteY43" fmla="*/ 184366 h 1258924"/>
              <a:gd name="connsiteX44" fmla="*/ 167144 w 1258924"/>
              <a:gd name="connsiteY44" fmla="*/ 205238 h 1258924"/>
              <a:gd name="connsiteX45" fmla="*/ 77434 w 1258924"/>
              <a:gd name="connsiteY45" fmla="*/ 205238 h 1258924"/>
              <a:gd name="connsiteX46" fmla="*/ 54545 w 1258924"/>
              <a:gd name="connsiteY46" fmla="*/ 182511 h 1258924"/>
              <a:gd name="connsiteX47" fmla="*/ 55204 w 1258924"/>
              <a:gd name="connsiteY47" fmla="*/ 181853 h 1258924"/>
              <a:gd name="connsiteX48" fmla="*/ 160293 w 1258924"/>
              <a:gd name="connsiteY48" fmla="*/ 181853 h 1258924"/>
              <a:gd name="connsiteX49" fmla="*/ 142372 w 1258924"/>
              <a:gd name="connsiteY49" fmla="*/ 164108 h 1258924"/>
              <a:gd name="connsiteX50" fmla="*/ 36012 w 1258924"/>
              <a:gd name="connsiteY50" fmla="*/ 164108 h 1258924"/>
              <a:gd name="connsiteX51" fmla="*/ 13269 w 1258924"/>
              <a:gd name="connsiteY51" fmla="*/ 141526 h 1258924"/>
              <a:gd name="connsiteX52" fmla="*/ 14072 w 1258924"/>
              <a:gd name="connsiteY52" fmla="*/ 140723 h 1258924"/>
              <a:gd name="connsiteX53" fmla="*/ 137349 w 1258924"/>
              <a:gd name="connsiteY53" fmla="*/ 140723 h 1258924"/>
              <a:gd name="connsiteX54" fmla="*/ 629462 w 1258924"/>
              <a:gd name="connsiteY54" fmla="*/ 0 h 1258924"/>
              <a:gd name="connsiteX55" fmla="*/ 1258924 w 1258924"/>
              <a:gd name="connsiteY55" fmla="*/ 629462 h 1258924"/>
              <a:gd name="connsiteX56" fmla="*/ 629462 w 1258924"/>
              <a:gd name="connsiteY56" fmla="*/ 1258924 h 1258924"/>
              <a:gd name="connsiteX57" fmla="*/ 0 w 1258924"/>
              <a:gd name="connsiteY57" fmla="*/ 629462 h 1258924"/>
              <a:gd name="connsiteX58" fmla="*/ 107503 w 1258924"/>
              <a:gd name="connsiteY58" fmla="*/ 277524 h 1258924"/>
              <a:gd name="connsiteX59" fmla="*/ 133208 w 1258924"/>
              <a:gd name="connsiteY59" fmla="*/ 246369 h 1258924"/>
              <a:gd name="connsiteX60" fmla="*/ 225448 w 1258924"/>
              <a:gd name="connsiteY60" fmla="*/ 246368 h 1258924"/>
              <a:gd name="connsiteX61" fmla="*/ 348266 w 1258924"/>
              <a:gd name="connsiteY61" fmla="*/ 367981 h 1258924"/>
              <a:gd name="connsiteX62" fmla="*/ 310159 w 1258924"/>
              <a:gd name="connsiteY62" fmla="*/ 414167 h 1258924"/>
              <a:gd name="connsiteX63" fmla="*/ 244395 w 1258924"/>
              <a:gd name="connsiteY63" fmla="*/ 629462 h 1258924"/>
              <a:gd name="connsiteX64" fmla="*/ 629462 w 1258924"/>
              <a:gd name="connsiteY64" fmla="*/ 1014529 h 1258924"/>
              <a:gd name="connsiteX65" fmla="*/ 1014529 w 1258924"/>
              <a:gd name="connsiteY65" fmla="*/ 629462 h 1258924"/>
              <a:gd name="connsiteX66" fmla="*/ 629462 w 1258924"/>
              <a:gd name="connsiteY66" fmla="*/ 244395 h 1258924"/>
              <a:gd name="connsiteX67" fmla="*/ 414167 w 1258924"/>
              <a:gd name="connsiteY67" fmla="*/ 310158 h 1258924"/>
              <a:gd name="connsiteX68" fmla="*/ 365785 w 1258924"/>
              <a:gd name="connsiteY68" fmla="*/ 350078 h 1258924"/>
              <a:gd name="connsiteX69" fmla="*/ 241821 w 1258924"/>
              <a:gd name="connsiteY69" fmla="*/ 227331 h 1258924"/>
              <a:gd name="connsiteX70" fmla="*/ 241821 w 1258924"/>
              <a:gd name="connsiteY70" fmla="*/ 136960 h 1258924"/>
              <a:gd name="connsiteX71" fmla="*/ 277524 w 1258924"/>
              <a:gd name="connsiteY71" fmla="*/ 107502 h 1258924"/>
              <a:gd name="connsiteX72" fmla="*/ 629462 w 1258924"/>
              <a:gd name="connsiteY72" fmla="*/ 0 h 125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58924" h="1258924">
                <a:moveTo>
                  <a:pt x="365785" y="350079"/>
                </a:moveTo>
                <a:lnTo>
                  <a:pt x="521633" y="504396"/>
                </a:lnTo>
                <a:lnTo>
                  <a:pt x="511337" y="511337"/>
                </a:lnTo>
                <a:lnTo>
                  <a:pt x="504014" y="522199"/>
                </a:lnTo>
                <a:lnTo>
                  <a:pt x="589483" y="606829"/>
                </a:lnTo>
                <a:lnTo>
                  <a:pt x="557984" y="638641"/>
                </a:lnTo>
                <a:lnTo>
                  <a:pt x="645852" y="645020"/>
                </a:lnTo>
                <a:lnTo>
                  <a:pt x="638607" y="557219"/>
                </a:lnTo>
                <a:lnTo>
                  <a:pt x="607107" y="589031"/>
                </a:lnTo>
                <a:lnTo>
                  <a:pt x="521633" y="504396"/>
                </a:lnTo>
                <a:lnTo>
                  <a:pt x="564437" y="475536"/>
                </a:lnTo>
                <a:cubicBezTo>
                  <a:pt x="584424" y="467083"/>
                  <a:pt x="606397" y="462408"/>
                  <a:pt x="629462" y="462408"/>
                </a:cubicBezTo>
                <a:cubicBezTo>
                  <a:pt x="721723" y="462408"/>
                  <a:pt x="796516" y="537201"/>
                  <a:pt x="796516" y="629462"/>
                </a:cubicBezTo>
                <a:cubicBezTo>
                  <a:pt x="796516" y="721723"/>
                  <a:pt x="721723" y="796516"/>
                  <a:pt x="629462" y="796516"/>
                </a:cubicBezTo>
                <a:cubicBezTo>
                  <a:pt x="537201" y="796516"/>
                  <a:pt x="462408" y="721723"/>
                  <a:pt x="462408" y="629462"/>
                </a:cubicBezTo>
                <a:cubicBezTo>
                  <a:pt x="462408" y="606397"/>
                  <a:pt x="467083" y="584423"/>
                  <a:pt x="475536" y="564437"/>
                </a:cubicBezTo>
                <a:lnTo>
                  <a:pt x="504014" y="522199"/>
                </a:lnTo>
                <a:lnTo>
                  <a:pt x="348267" y="367981"/>
                </a:lnTo>
                <a:lnTo>
                  <a:pt x="357179" y="357178"/>
                </a:lnTo>
                <a:close/>
                <a:moveTo>
                  <a:pt x="96334" y="222983"/>
                </a:moveTo>
                <a:lnTo>
                  <a:pt x="152503" y="222983"/>
                </a:lnTo>
                <a:lnTo>
                  <a:pt x="133208" y="246368"/>
                </a:lnTo>
                <a:lnTo>
                  <a:pt x="118857" y="246368"/>
                </a:lnTo>
                <a:lnTo>
                  <a:pt x="95821" y="223496"/>
                </a:lnTo>
                <a:close/>
                <a:moveTo>
                  <a:pt x="167144" y="205238"/>
                </a:moveTo>
                <a:lnTo>
                  <a:pt x="183910" y="205238"/>
                </a:lnTo>
                <a:lnTo>
                  <a:pt x="201831" y="222983"/>
                </a:lnTo>
                <a:lnTo>
                  <a:pt x="152503" y="222983"/>
                </a:lnTo>
                <a:close/>
                <a:moveTo>
                  <a:pt x="219611" y="100995"/>
                </a:moveTo>
                <a:lnTo>
                  <a:pt x="241821" y="123049"/>
                </a:lnTo>
                <a:lnTo>
                  <a:pt x="241821" y="136960"/>
                </a:lnTo>
                <a:lnTo>
                  <a:pt x="219611" y="155286"/>
                </a:lnTo>
                <a:close/>
                <a:moveTo>
                  <a:pt x="137350" y="19315"/>
                </a:moveTo>
                <a:lnTo>
                  <a:pt x="159560" y="41369"/>
                </a:lnTo>
                <a:lnTo>
                  <a:pt x="159561" y="145878"/>
                </a:lnTo>
                <a:lnTo>
                  <a:pt x="178480" y="164613"/>
                </a:lnTo>
                <a:lnTo>
                  <a:pt x="178480" y="60155"/>
                </a:lnTo>
                <a:lnTo>
                  <a:pt x="200690" y="82210"/>
                </a:lnTo>
                <a:lnTo>
                  <a:pt x="200690" y="170896"/>
                </a:lnTo>
                <a:lnTo>
                  <a:pt x="219611" y="155286"/>
                </a:lnTo>
                <a:lnTo>
                  <a:pt x="219610" y="205339"/>
                </a:lnTo>
                <a:lnTo>
                  <a:pt x="200690" y="186604"/>
                </a:lnTo>
                <a:lnTo>
                  <a:pt x="200690" y="170897"/>
                </a:lnTo>
                <a:lnTo>
                  <a:pt x="184366" y="184366"/>
                </a:lnTo>
                <a:lnTo>
                  <a:pt x="167144" y="205238"/>
                </a:lnTo>
                <a:lnTo>
                  <a:pt x="77434" y="205238"/>
                </a:lnTo>
                <a:lnTo>
                  <a:pt x="54545" y="182511"/>
                </a:lnTo>
                <a:lnTo>
                  <a:pt x="55204" y="181853"/>
                </a:lnTo>
                <a:lnTo>
                  <a:pt x="160293" y="181853"/>
                </a:lnTo>
                <a:lnTo>
                  <a:pt x="142372" y="164108"/>
                </a:lnTo>
                <a:lnTo>
                  <a:pt x="36012" y="164108"/>
                </a:lnTo>
                <a:lnTo>
                  <a:pt x="13269" y="141526"/>
                </a:lnTo>
                <a:lnTo>
                  <a:pt x="14072" y="140723"/>
                </a:lnTo>
                <a:lnTo>
                  <a:pt x="137349" y="140723"/>
                </a:lnTo>
                <a:close/>
                <a:moveTo>
                  <a:pt x="629462" y="0"/>
                </a:moveTo>
                <a:cubicBezTo>
                  <a:pt x="977104" y="0"/>
                  <a:pt x="1258924" y="281820"/>
                  <a:pt x="1258924" y="629462"/>
                </a:cubicBezTo>
                <a:cubicBezTo>
                  <a:pt x="1258924" y="977104"/>
                  <a:pt x="977104" y="1258924"/>
                  <a:pt x="629462" y="1258924"/>
                </a:cubicBezTo>
                <a:cubicBezTo>
                  <a:pt x="281820" y="1258924"/>
                  <a:pt x="0" y="977104"/>
                  <a:pt x="0" y="629462"/>
                </a:cubicBezTo>
                <a:cubicBezTo>
                  <a:pt x="0" y="499096"/>
                  <a:pt x="39631" y="377987"/>
                  <a:pt x="107503" y="277524"/>
                </a:cubicBezTo>
                <a:lnTo>
                  <a:pt x="133208" y="246369"/>
                </a:lnTo>
                <a:lnTo>
                  <a:pt x="225448" y="246368"/>
                </a:lnTo>
                <a:lnTo>
                  <a:pt x="348266" y="367981"/>
                </a:lnTo>
                <a:lnTo>
                  <a:pt x="310159" y="414167"/>
                </a:lnTo>
                <a:cubicBezTo>
                  <a:pt x="268639" y="475624"/>
                  <a:pt x="244395" y="549712"/>
                  <a:pt x="244395" y="629462"/>
                </a:cubicBezTo>
                <a:cubicBezTo>
                  <a:pt x="244395" y="842129"/>
                  <a:pt x="416795" y="1014529"/>
                  <a:pt x="629462" y="1014529"/>
                </a:cubicBezTo>
                <a:cubicBezTo>
                  <a:pt x="842129" y="1014529"/>
                  <a:pt x="1014529" y="842129"/>
                  <a:pt x="1014529" y="629462"/>
                </a:cubicBezTo>
                <a:cubicBezTo>
                  <a:pt x="1014529" y="416795"/>
                  <a:pt x="842129" y="244395"/>
                  <a:pt x="629462" y="244395"/>
                </a:cubicBezTo>
                <a:cubicBezTo>
                  <a:pt x="549712" y="244395"/>
                  <a:pt x="475625" y="268639"/>
                  <a:pt x="414167" y="310158"/>
                </a:cubicBezTo>
                <a:lnTo>
                  <a:pt x="365785" y="350078"/>
                </a:lnTo>
                <a:lnTo>
                  <a:pt x="241821" y="227331"/>
                </a:lnTo>
                <a:lnTo>
                  <a:pt x="241821" y="136960"/>
                </a:lnTo>
                <a:lnTo>
                  <a:pt x="277524" y="107502"/>
                </a:lnTo>
                <a:cubicBezTo>
                  <a:pt x="377987" y="39631"/>
                  <a:pt x="499097" y="0"/>
                  <a:pt x="62946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latin typeface="+mj-lt"/>
            </a:endParaRPr>
          </a:p>
        </p:txBody>
      </p:sp>
      <p:sp>
        <p:nvSpPr>
          <p:cNvPr id="120" name="Freeform 119"/>
          <p:cNvSpPr/>
          <p:nvPr/>
        </p:nvSpPr>
        <p:spPr>
          <a:xfrm>
            <a:off x="7641272" y="5662005"/>
            <a:ext cx="548640" cy="548640"/>
          </a:xfrm>
          <a:custGeom>
            <a:avLst/>
            <a:gdLst>
              <a:gd name="connsiteX0" fmla="*/ 553585 w 1405990"/>
              <a:gd name="connsiteY0" fmla="*/ 897305 h 1405990"/>
              <a:gd name="connsiteX1" fmla="*/ 655272 w 1405990"/>
              <a:gd name="connsiteY1" fmla="*/ 947779 h 1405990"/>
              <a:gd name="connsiteX2" fmla="*/ 553585 w 1405990"/>
              <a:gd name="connsiteY2" fmla="*/ 998253 h 1405990"/>
              <a:gd name="connsiteX3" fmla="*/ 451898 w 1405990"/>
              <a:gd name="connsiteY3" fmla="*/ 947779 h 1405990"/>
              <a:gd name="connsiteX4" fmla="*/ 553585 w 1405990"/>
              <a:gd name="connsiteY4" fmla="*/ 897305 h 1405990"/>
              <a:gd name="connsiteX5" fmla="*/ 1030090 w 1405990"/>
              <a:gd name="connsiteY5" fmla="*/ 291258 h 1405990"/>
              <a:gd name="connsiteX6" fmla="*/ 103392 w 1405990"/>
              <a:gd name="connsiteY6" fmla="*/ 799909 h 1405990"/>
              <a:gd name="connsiteX7" fmla="*/ 123768 w 1405990"/>
              <a:gd name="connsiteY7" fmla="*/ 831335 h 1405990"/>
              <a:gd name="connsiteX8" fmla="*/ 123486 w 1405990"/>
              <a:gd name="connsiteY8" fmla="*/ 869844 h 1405990"/>
              <a:gd name="connsiteX9" fmla="*/ 114650 w 1405990"/>
              <a:gd name="connsiteY9" fmla="*/ 885947 h 1405990"/>
              <a:gd name="connsiteX10" fmla="*/ 430927 w 1405990"/>
              <a:gd name="connsiteY10" fmla="*/ 891221 h 1405990"/>
              <a:gd name="connsiteX11" fmla="*/ 413382 w 1405990"/>
              <a:gd name="connsiteY11" fmla="*/ 908485 h 1405990"/>
              <a:gd name="connsiteX12" fmla="*/ 401424 w 1405990"/>
              <a:gd name="connsiteY12" fmla="*/ 947779 h 1405990"/>
              <a:gd name="connsiteX13" fmla="*/ 553585 w 1405990"/>
              <a:gd name="connsiteY13" fmla="*/ 1048727 h 1405990"/>
              <a:gd name="connsiteX14" fmla="*/ 705746 w 1405990"/>
              <a:gd name="connsiteY14" fmla="*/ 947779 h 1405990"/>
              <a:gd name="connsiteX15" fmla="*/ 693789 w 1405990"/>
              <a:gd name="connsiteY15" fmla="*/ 908485 h 1405990"/>
              <a:gd name="connsiteX16" fmla="*/ 680472 w 1405990"/>
              <a:gd name="connsiteY16" fmla="*/ 895382 h 1405990"/>
              <a:gd name="connsiteX17" fmla="*/ 1181699 w 1405990"/>
              <a:gd name="connsiteY17" fmla="*/ 903742 h 1405990"/>
              <a:gd name="connsiteX18" fmla="*/ 1181130 w 1405990"/>
              <a:gd name="connsiteY18" fmla="*/ 901441 h 1405990"/>
              <a:gd name="connsiteX19" fmla="*/ 1161819 w 1405990"/>
              <a:gd name="connsiteY19" fmla="*/ 900826 h 1405990"/>
              <a:gd name="connsiteX20" fmla="*/ 1000134 w 1405990"/>
              <a:gd name="connsiteY20" fmla="*/ 622913 h 1405990"/>
              <a:gd name="connsiteX21" fmla="*/ 1017877 w 1405990"/>
              <a:gd name="connsiteY21" fmla="*/ 301876 h 1405990"/>
              <a:gd name="connsiteX22" fmla="*/ 1030937 w 1405990"/>
              <a:gd name="connsiteY22" fmla="*/ 294681 h 1405990"/>
              <a:gd name="connsiteX23" fmla="*/ 1081532 w 1405990"/>
              <a:gd name="connsiteY23" fmla="*/ 280024 h 1405990"/>
              <a:gd name="connsiteX24" fmla="*/ 1042636 w 1405990"/>
              <a:gd name="connsiteY24" fmla="*/ 612712 h 1405990"/>
              <a:gd name="connsiteX25" fmla="*/ 1228461 w 1405990"/>
              <a:gd name="connsiteY25" fmla="*/ 891394 h 1405990"/>
              <a:gd name="connsiteX26" fmla="*/ 1267356 w 1405990"/>
              <a:gd name="connsiteY26" fmla="*/ 558706 h 1405990"/>
              <a:gd name="connsiteX27" fmla="*/ 1081532 w 1405990"/>
              <a:gd name="connsiteY27" fmla="*/ 280024 h 1405990"/>
              <a:gd name="connsiteX28" fmla="*/ 702995 w 1405990"/>
              <a:gd name="connsiteY28" fmla="*/ 0 h 1405990"/>
              <a:gd name="connsiteX29" fmla="*/ 1405990 w 1405990"/>
              <a:gd name="connsiteY29" fmla="*/ 702995 h 1405990"/>
              <a:gd name="connsiteX30" fmla="*/ 702995 w 1405990"/>
              <a:gd name="connsiteY30" fmla="*/ 1405990 h 1405990"/>
              <a:gd name="connsiteX31" fmla="*/ 0 w 1405990"/>
              <a:gd name="connsiteY31" fmla="*/ 702995 h 1405990"/>
              <a:gd name="connsiteX32" fmla="*/ 702995 w 1405990"/>
              <a:gd name="connsiteY32" fmla="*/ 0 h 140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05990" h="1405990">
                <a:moveTo>
                  <a:pt x="553585" y="897305"/>
                </a:moveTo>
                <a:cubicBezTo>
                  <a:pt x="609745" y="897305"/>
                  <a:pt x="655272" y="919902"/>
                  <a:pt x="655272" y="947779"/>
                </a:cubicBezTo>
                <a:cubicBezTo>
                  <a:pt x="655272" y="975655"/>
                  <a:pt x="609745" y="998253"/>
                  <a:pt x="553585" y="998253"/>
                </a:cubicBezTo>
                <a:cubicBezTo>
                  <a:pt x="497425" y="998253"/>
                  <a:pt x="451898" y="975655"/>
                  <a:pt x="451898" y="947779"/>
                </a:cubicBezTo>
                <a:cubicBezTo>
                  <a:pt x="451898" y="919902"/>
                  <a:pt x="497425" y="897305"/>
                  <a:pt x="553585" y="897305"/>
                </a:cubicBezTo>
                <a:close/>
                <a:moveTo>
                  <a:pt x="1030090" y="291258"/>
                </a:moveTo>
                <a:lnTo>
                  <a:pt x="103392" y="799909"/>
                </a:lnTo>
                <a:lnTo>
                  <a:pt x="123768" y="831335"/>
                </a:lnTo>
                <a:cubicBezTo>
                  <a:pt x="127432" y="843896"/>
                  <a:pt x="127146" y="856966"/>
                  <a:pt x="123486" y="869844"/>
                </a:cubicBezTo>
                <a:lnTo>
                  <a:pt x="114650" y="885947"/>
                </a:lnTo>
                <a:lnTo>
                  <a:pt x="430927" y="891221"/>
                </a:lnTo>
                <a:lnTo>
                  <a:pt x="413382" y="908485"/>
                </a:lnTo>
                <a:cubicBezTo>
                  <a:pt x="405682" y="920563"/>
                  <a:pt x="401424" y="933842"/>
                  <a:pt x="401424" y="947779"/>
                </a:cubicBezTo>
                <a:cubicBezTo>
                  <a:pt x="401424" y="1003531"/>
                  <a:pt x="469549" y="1048727"/>
                  <a:pt x="553585" y="1048727"/>
                </a:cubicBezTo>
                <a:cubicBezTo>
                  <a:pt x="637621" y="1048727"/>
                  <a:pt x="705746" y="1003531"/>
                  <a:pt x="705746" y="947779"/>
                </a:cubicBezTo>
                <a:cubicBezTo>
                  <a:pt x="705746" y="933842"/>
                  <a:pt x="701489" y="920563"/>
                  <a:pt x="693789" y="908485"/>
                </a:cubicBezTo>
                <a:lnTo>
                  <a:pt x="680472" y="895382"/>
                </a:lnTo>
                <a:lnTo>
                  <a:pt x="1181699" y="903742"/>
                </a:lnTo>
                <a:lnTo>
                  <a:pt x="1181130" y="901441"/>
                </a:lnTo>
                <a:lnTo>
                  <a:pt x="1161819" y="900826"/>
                </a:lnTo>
                <a:cubicBezTo>
                  <a:pt x="1103769" y="884628"/>
                  <a:pt x="1035635" y="770634"/>
                  <a:pt x="1000134" y="622913"/>
                </a:cubicBezTo>
                <a:cubicBezTo>
                  <a:pt x="964632" y="475190"/>
                  <a:pt x="973526" y="342685"/>
                  <a:pt x="1017877" y="301876"/>
                </a:cubicBezTo>
                <a:lnTo>
                  <a:pt x="1030937" y="294681"/>
                </a:lnTo>
                <a:close/>
                <a:moveTo>
                  <a:pt x="1081532" y="280024"/>
                </a:moveTo>
                <a:cubicBezTo>
                  <a:pt x="1019478" y="294937"/>
                  <a:pt x="1002063" y="443887"/>
                  <a:pt x="1042636" y="612712"/>
                </a:cubicBezTo>
                <a:cubicBezTo>
                  <a:pt x="1083210" y="781537"/>
                  <a:pt x="1166407" y="906307"/>
                  <a:pt x="1228461" y="891394"/>
                </a:cubicBezTo>
                <a:cubicBezTo>
                  <a:pt x="1290515" y="876481"/>
                  <a:pt x="1307929" y="727531"/>
                  <a:pt x="1267356" y="558706"/>
                </a:cubicBezTo>
                <a:cubicBezTo>
                  <a:pt x="1226783" y="389881"/>
                  <a:pt x="1143586" y="265111"/>
                  <a:pt x="1081532" y="280024"/>
                </a:cubicBezTo>
                <a:close/>
                <a:moveTo>
                  <a:pt x="702995" y="0"/>
                </a:moveTo>
                <a:cubicBezTo>
                  <a:pt x="1091248" y="0"/>
                  <a:pt x="1405990" y="314742"/>
                  <a:pt x="1405990" y="702995"/>
                </a:cubicBezTo>
                <a:cubicBezTo>
                  <a:pt x="1405990" y="1091248"/>
                  <a:pt x="1091248" y="1405990"/>
                  <a:pt x="702995" y="1405990"/>
                </a:cubicBezTo>
                <a:cubicBezTo>
                  <a:pt x="314742" y="1405990"/>
                  <a:pt x="0" y="1091248"/>
                  <a:pt x="0" y="702995"/>
                </a:cubicBezTo>
                <a:cubicBezTo>
                  <a:pt x="0" y="314742"/>
                  <a:pt x="314742" y="0"/>
                  <a:pt x="702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0" name="Freeform 129"/>
          <p:cNvSpPr/>
          <p:nvPr/>
        </p:nvSpPr>
        <p:spPr>
          <a:xfrm>
            <a:off x="3230693" y="3163232"/>
            <a:ext cx="548640" cy="548640"/>
          </a:xfrm>
          <a:custGeom>
            <a:avLst/>
            <a:gdLst/>
            <a:ahLst/>
            <a:cxnLst/>
            <a:rect l="l" t="t" r="r" b="b"/>
            <a:pathLst>
              <a:path w="664008" h="664008">
                <a:moveTo>
                  <a:pt x="332706" y="485811"/>
                </a:moveTo>
                <a:cubicBezTo>
                  <a:pt x="318418" y="485811"/>
                  <a:pt x="306363" y="490611"/>
                  <a:pt x="296541" y="500210"/>
                </a:cubicBezTo>
                <a:cubicBezTo>
                  <a:pt x="286718" y="509810"/>
                  <a:pt x="281807" y="521641"/>
                  <a:pt x="281807" y="535706"/>
                </a:cubicBezTo>
                <a:cubicBezTo>
                  <a:pt x="281807" y="551556"/>
                  <a:pt x="286886" y="563890"/>
                  <a:pt x="297043" y="572708"/>
                </a:cubicBezTo>
                <a:cubicBezTo>
                  <a:pt x="307201" y="581526"/>
                  <a:pt x="319088" y="585935"/>
                  <a:pt x="332706" y="585935"/>
                </a:cubicBezTo>
                <a:cubicBezTo>
                  <a:pt x="345877" y="585935"/>
                  <a:pt x="357486" y="581470"/>
                  <a:pt x="367532" y="572541"/>
                </a:cubicBezTo>
                <a:cubicBezTo>
                  <a:pt x="377578" y="563611"/>
                  <a:pt x="382601" y="551333"/>
                  <a:pt x="382601" y="535706"/>
                </a:cubicBezTo>
                <a:cubicBezTo>
                  <a:pt x="382601" y="521641"/>
                  <a:pt x="377801" y="509810"/>
                  <a:pt x="368202" y="500210"/>
                </a:cubicBezTo>
                <a:cubicBezTo>
                  <a:pt x="358602" y="490611"/>
                  <a:pt x="346770" y="485811"/>
                  <a:pt x="332706" y="485811"/>
                </a:cubicBezTo>
                <a:close/>
                <a:moveTo>
                  <a:pt x="340743" y="78952"/>
                </a:moveTo>
                <a:cubicBezTo>
                  <a:pt x="305917" y="78952"/>
                  <a:pt x="275444" y="86096"/>
                  <a:pt x="249325" y="100383"/>
                </a:cubicBezTo>
                <a:cubicBezTo>
                  <a:pt x="223206" y="114671"/>
                  <a:pt x="203337" y="132698"/>
                  <a:pt x="189719" y="154464"/>
                </a:cubicBezTo>
                <a:cubicBezTo>
                  <a:pt x="176102" y="176230"/>
                  <a:pt x="169293" y="197717"/>
                  <a:pt x="169293" y="218925"/>
                </a:cubicBezTo>
                <a:cubicBezTo>
                  <a:pt x="169293" y="229194"/>
                  <a:pt x="173590" y="238738"/>
                  <a:pt x="182185" y="247556"/>
                </a:cubicBezTo>
                <a:cubicBezTo>
                  <a:pt x="190780" y="256374"/>
                  <a:pt x="201328" y="260783"/>
                  <a:pt x="213830" y="260783"/>
                </a:cubicBezTo>
                <a:cubicBezTo>
                  <a:pt x="235038" y="260783"/>
                  <a:pt x="249437" y="248170"/>
                  <a:pt x="257027" y="222943"/>
                </a:cubicBezTo>
                <a:cubicBezTo>
                  <a:pt x="265064" y="198833"/>
                  <a:pt x="274886" y="180583"/>
                  <a:pt x="286495" y="168193"/>
                </a:cubicBezTo>
                <a:cubicBezTo>
                  <a:pt x="298103" y="155803"/>
                  <a:pt x="316186" y="149608"/>
                  <a:pt x="340743" y="149608"/>
                </a:cubicBezTo>
                <a:cubicBezTo>
                  <a:pt x="361727" y="149608"/>
                  <a:pt x="378861" y="155747"/>
                  <a:pt x="392144" y="168026"/>
                </a:cubicBezTo>
                <a:cubicBezTo>
                  <a:pt x="405427" y="180304"/>
                  <a:pt x="412069" y="195373"/>
                  <a:pt x="412069" y="213232"/>
                </a:cubicBezTo>
                <a:cubicBezTo>
                  <a:pt x="412069" y="222385"/>
                  <a:pt x="409892" y="230868"/>
                  <a:pt x="405539" y="238682"/>
                </a:cubicBezTo>
                <a:cubicBezTo>
                  <a:pt x="401186" y="246495"/>
                  <a:pt x="395828" y="253583"/>
                  <a:pt x="389465" y="259946"/>
                </a:cubicBezTo>
                <a:cubicBezTo>
                  <a:pt x="383103" y="266308"/>
                  <a:pt x="372778" y="275740"/>
                  <a:pt x="358490" y="288242"/>
                </a:cubicBezTo>
                <a:cubicBezTo>
                  <a:pt x="342194" y="302529"/>
                  <a:pt x="329246" y="314863"/>
                  <a:pt x="319646" y="325244"/>
                </a:cubicBezTo>
                <a:cubicBezTo>
                  <a:pt x="310047" y="335625"/>
                  <a:pt x="302345" y="347680"/>
                  <a:pt x="296541" y="361409"/>
                </a:cubicBezTo>
                <a:cubicBezTo>
                  <a:pt x="290736" y="375139"/>
                  <a:pt x="287834" y="391380"/>
                  <a:pt x="287834" y="410132"/>
                </a:cubicBezTo>
                <a:cubicBezTo>
                  <a:pt x="287834" y="425089"/>
                  <a:pt x="291797" y="436363"/>
                  <a:pt x="299722" y="443953"/>
                </a:cubicBezTo>
                <a:cubicBezTo>
                  <a:pt x="307647" y="451543"/>
                  <a:pt x="317414" y="455338"/>
                  <a:pt x="329022" y="455338"/>
                </a:cubicBezTo>
                <a:cubicBezTo>
                  <a:pt x="351347" y="455338"/>
                  <a:pt x="364630" y="443730"/>
                  <a:pt x="368871" y="420513"/>
                </a:cubicBezTo>
                <a:cubicBezTo>
                  <a:pt x="371327" y="409574"/>
                  <a:pt x="373169" y="401928"/>
                  <a:pt x="374396" y="397574"/>
                </a:cubicBezTo>
                <a:cubicBezTo>
                  <a:pt x="375624" y="393221"/>
                  <a:pt x="377354" y="388868"/>
                  <a:pt x="379587" y="384515"/>
                </a:cubicBezTo>
                <a:cubicBezTo>
                  <a:pt x="381819" y="380162"/>
                  <a:pt x="385224" y="375362"/>
                  <a:pt x="389800" y="370116"/>
                </a:cubicBezTo>
                <a:cubicBezTo>
                  <a:pt x="394377" y="364870"/>
                  <a:pt x="400460" y="358786"/>
                  <a:pt x="408050" y="351866"/>
                </a:cubicBezTo>
                <a:cubicBezTo>
                  <a:pt x="435509" y="327309"/>
                  <a:pt x="454540" y="309840"/>
                  <a:pt x="465144" y="299460"/>
                </a:cubicBezTo>
                <a:cubicBezTo>
                  <a:pt x="475748" y="289079"/>
                  <a:pt x="484901" y="276745"/>
                  <a:pt x="492603" y="262457"/>
                </a:cubicBezTo>
                <a:cubicBezTo>
                  <a:pt x="500305" y="248170"/>
                  <a:pt x="504156" y="231538"/>
                  <a:pt x="504156" y="212563"/>
                </a:cubicBezTo>
                <a:cubicBezTo>
                  <a:pt x="504156" y="188452"/>
                  <a:pt x="497403" y="166128"/>
                  <a:pt x="483897" y="145590"/>
                </a:cubicBezTo>
                <a:cubicBezTo>
                  <a:pt x="470391" y="125052"/>
                  <a:pt x="451248" y="108811"/>
                  <a:pt x="426468" y="96867"/>
                </a:cubicBezTo>
                <a:cubicBezTo>
                  <a:pt x="401688" y="84924"/>
                  <a:pt x="373113" y="78952"/>
                  <a:pt x="340743" y="78952"/>
                </a:cubicBezTo>
                <a:close/>
                <a:moveTo>
                  <a:pt x="332004" y="0"/>
                </a:moveTo>
                <a:cubicBezTo>
                  <a:pt x="515365" y="0"/>
                  <a:pt x="664008" y="148643"/>
                  <a:pt x="664008" y="332004"/>
                </a:cubicBezTo>
                <a:cubicBezTo>
                  <a:pt x="664008" y="515365"/>
                  <a:pt x="515365" y="664008"/>
                  <a:pt x="332004" y="664008"/>
                </a:cubicBezTo>
                <a:cubicBezTo>
                  <a:pt x="148643" y="664008"/>
                  <a:pt x="0" y="515365"/>
                  <a:pt x="0" y="332004"/>
                </a:cubicBezTo>
                <a:cubicBezTo>
                  <a:pt x="0" y="148643"/>
                  <a:pt x="148643" y="0"/>
                  <a:pt x="3320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1" name="Freeform 130"/>
          <p:cNvSpPr/>
          <p:nvPr/>
        </p:nvSpPr>
        <p:spPr>
          <a:xfrm>
            <a:off x="1500332" y="5629010"/>
            <a:ext cx="548640" cy="548640"/>
          </a:xfrm>
          <a:custGeom>
            <a:avLst/>
            <a:gdLst>
              <a:gd name="connsiteX0" fmla="*/ 350275 w 655036"/>
              <a:gd name="connsiteY0" fmla="*/ 86531 h 655036"/>
              <a:gd name="connsiteX1" fmla="*/ 269550 w 655036"/>
              <a:gd name="connsiteY1" fmla="*/ 152767 h 655036"/>
              <a:gd name="connsiteX2" fmla="*/ 253681 w 655036"/>
              <a:gd name="connsiteY2" fmla="*/ 232112 h 655036"/>
              <a:gd name="connsiteX3" fmla="*/ 263340 w 655036"/>
              <a:gd name="connsiteY3" fmla="*/ 328706 h 655036"/>
              <a:gd name="connsiteX4" fmla="*/ 250921 w 655036"/>
              <a:gd name="connsiteY4" fmla="*/ 380453 h 655036"/>
              <a:gd name="connsiteX5" fmla="*/ 254490 w 655036"/>
              <a:gd name="connsiteY5" fmla="*/ 334226 h 655036"/>
              <a:gd name="connsiteX6" fmla="*/ 243425 w 655036"/>
              <a:gd name="connsiteY6" fmla="*/ 298416 h 655036"/>
              <a:gd name="connsiteX7" fmla="*/ 222633 w 655036"/>
              <a:gd name="connsiteY7" fmla="*/ 268680 h 655036"/>
              <a:gd name="connsiteX8" fmla="*/ 196414 w 655036"/>
              <a:gd name="connsiteY8" fmla="*/ 253501 h 655036"/>
              <a:gd name="connsiteX9" fmla="*/ 206620 w 655036"/>
              <a:gd name="connsiteY9" fmla="*/ 306103 h 655036"/>
              <a:gd name="connsiteX10" fmla="*/ 184685 w 655036"/>
              <a:gd name="connsiteY10" fmla="*/ 347335 h 655036"/>
              <a:gd name="connsiteX11" fmla="*/ 166056 w 655036"/>
              <a:gd name="connsiteY11" fmla="*/ 392872 h 655036"/>
              <a:gd name="connsiteX12" fmla="*/ 154424 w 655036"/>
              <a:gd name="connsiteY12" fmla="*/ 449082 h 655036"/>
              <a:gd name="connsiteX13" fmla="*/ 168105 w 655036"/>
              <a:gd name="connsiteY13" fmla="*/ 502100 h 655036"/>
              <a:gd name="connsiteX14" fmla="*/ 211410 w 655036"/>
              <a:gd name="connsiteY14" fmla="*/ 542287 h 655036"/>
              <a:gd name="connsiteX15" fmla="*/ 254493 w 655036"/>
              <a:gd name="connsiteY15" fmla="*/ 561106 h 655036"/>
              <a:gd name="connsiteX16" fmla="*/ 295078 w 655036"/>
              <a:gd name="connsiteY16" fmla="*/ 568505 h 655036"/>
              <a:gd name="connsiteX17" fmla="*/ 256301 w 655036"/>
              <a:gd name="connsiteY17" fmla="*/ 529462 h 655036"/>
              <a:gd name="connsiteX18" fmla="*/ 253656 w 655036"/>
              <a:gd name="connsiteY18" fmla="*/ 498270 h 655036"/>
              <a:gd name="connsiteX19" fmla="*/ 264242 w 655036"/>
              <a:gd name="connsiteY19" fmla="*/ 467049 h 655036"/>
              <a:gd name="connsiteX20" fmla="*/ 273241 w 655036"/>
              <a:gd name="connsiteY20" fmla="*/ 441542 h 655036"/>
              <a:gd name="connsiteX21" fmla="*/ 271789 w 655036"/>
              <a:gd name="connsiteY21" fmla="*/ 406976 h 655036"/>
              <a:gd name="connsiteX22" fmla="*/ 293542 w 655036"/>
              <a:gd name="connsiteY22" fmla="*/ 435824 h 655036"/>
              <a:gd name="connsiteX23" fmla="*/ 293842 w 655036"/>
              <a:gd name="connsiteY23" fmla="*/ 458109 h 655036"/>
              <a:gd name="connsiteX24" fmla="*/ 324150 w 655036"/>
              <a:gd name="connsiteY24" fmla="*/ 433892 h 655036"/>
              <a:gd name="connsiteX25" fmla="*/ 337162 w 655036"/>
              <a:gd name="connsiteY25" fmla="*/ 392646 h 655036"/>
              <a:gd name="connsiteX26" fmla="*/ 328196 w 655036"/>
              <a:gd name="connsiteY26" fmla="*/ 342505 h 655036"/>
              <a:gd name="connsiteX27" fmla="*/ 363384 w 655036"/>
              <a:gd name="connsiteY27" fmla="*/ 387352 h 655036"/>
              <a:gd name="connsiteX28" fmla="*/ 357174 w 655036"/>
              <a:gd name="connsiteY28" fmla="*/ 451518 h 655036"/>
              <a:gd name="connsiteX29" fmla="*/ 373094 w 655036"/>
              <a:gd name="connsiteY29" fmla="*/ 491938 h 655036"/>
              <a:gd name="connsiteX30" fmla="*/ 380252 w 655036"/>
              <a:gd name="connsiteY30" fmla="*/ 471218 h 655036"/>
              <a:gd name="connsiteX31" fmla="*/ 385991 w 655036"/>
              <a:gd name="connsiteY31" fmla="*/ 426748 h 655036"/>
              <a:gd name="connsiteX32" fmla="*/ 393505 w 655036"/>
              <a:gd name="connsiteY32" fmla="*/ 468407 h 655036"/>
              <a:gd name="connsiteX33" fmla="*/ 412468 w 655036"/>
              <a:gd name="connsiteY33" fmla="*/ 500979 h 655036"/>
              <a:gd name="connsiteX34" fmla="*/ 411778 w 655036"/>
              <a:gd name="connsiteY34" fmla="*/ 533242 h 655036"/>
              <a:gd name="connsiteX35" fmla="*/ 388104 w 655036"/>
              <a:gd name="connsiteY35" fmla="*/ 561412 h 655036"/>
              <a:gd name="connsiteX36" fmla="*/ 454220 w 655036"/>
              <a:gd name="connsiteY36" fmla="*/ 529044 h 655036"/>
              <a:gd name="connsiteX37" fmla="*/ 499401 w 655036"/>
              <a:gd name="connsiteY37" fmla="*/ 469212 h 655036"/>
              <a:gd name="connsiteX38" fmla="*/ 485095 w 655036"/>
              <a:gd name="connsiteY38" fmla="*/ 375893 h 655036"/>
              <a:gd name="connsiteX39" fmla="*/ 456528 w 655036"/>
              <a:gd name="connsiteY39" fmla="*/ 279839 h 655036"/>
              <a:gd name="connsiteX40" fmla="*/ 467273 w 655036"/>
              <a:gd name="connsiteY40" fmla="*/ 216384 h 655036"/>
              <a:gd name="connsiteX41" fmla="*/ 414349 w 655036"/>
              <a:gd name="connsiteY41" fmla="*/ 252592 h 655036"/>
              <a:gd name="connsiteX42" fmla="*/ 398572 w 655036"/>
              <a:gd name="connsiteY42" fmla="*/ 319741 h 655036"/>
              <a:gd name="connsiteX43" fmla="*/ 330118 w 655036"/>
              <a:gd name="connsiteY43" fmla="*/ 220725 h 655036"/>
              <a:gd name="connsiteX44" fmla="*/ 324581 w 655036"/>
              <a:gd name="connsiteY44" fmla="*/ 142152 h 655036"/>
              <a:gd name="connsiteX45" fmla="*/ 350275 w 655036"/>
              <a:gd name="connsiteY45" fmla="*/ 86531 h 655036"/>
              <a:gd name="connsiteX46" fmla="*/ 327518 w 655036"/>
              <a:gd name="connsiteY46" fmla="*/ 0 h 655036"/>
              <a:gd name="connsiteX47" fmla="*/ 655036 w 655036"/>
              <a:gd name="connsiteY47" fmla="*/ 327518 h 655036"/>
              <a:gd name="connsiteX48" fmla="*/ 327518 w 655036"/>
              <a:gd name="connsiteY48" fmla="*/ 655036 h 655036"/>
              <a:gd name="connsiteX49" fmla="*/ 0 w 655036"/>
              <a:gd name="connsiteY49" fmla="*/ 327518 h 655036"/>
              <a:gd name="connsiteX50" fmla="*/ 327518 w 655036"/>
              <a:gd name="connsiteY50" fmla="*/ 0 h 65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55036" h="655036">
                <a:moveTo>
                  <a:pt x="350275" y="86531"/>
                </a:moveTo>
                <a:cubicBezTo>
                  <a:pt x="315522" y="97919"/>
                  <a:pt x="285649" y="128504"/>
                  <a:pt x="269550" y="152767"/>
                </a:cubicBezTo>
                <a:cubicBezTo>
                  <a:pt x="253451" y="177031"/>
                  <a:pt x="253344" y="202773"/>
                  <a:pt x="253681" y="232112"/>
                </a:cubicBezTo>
                <a:cubicBezTo>
                  <a:pt x="254026" y="262125"/>
                  <a:pt x="263800" y="303982"/>
                  <a:pt x="263340" y="328706"/>
                </a:cubicBezTo>
                <a:cubicBezTo>
                  <a:pt x="262880" y="353429"/>
                  <a:pt x="258510" y="363549"/>
                  <a:pt x="250921" y="380453"/>
                </a:cubicBezTo>
                <a:cubicBezTo>
                  <a:pt x="249196" y="381373"/>
                  <a:pt x="255739" y="347899"/>
                  <a:pt x="254490" y="334226"/>
                </a:cubicBezTo>
                <a:cubicBezTo>
                  <a:pt x="253240" y="320553"/>
                  <a:pt x="248734" y="309340"/>
                  <a:pt x="243425" y="298416"/>
                </a:cubicBezTo>
                <a:cubicBezTo>
                  <a:pt x="238115" y="287492"/>
                  <a:pt x="230468" y="276165"/>
                  <a:pt x="222633" y="268680"/>
                </a:cubicBezTo>
                <a:cubicBezTo>
                  <a:pt x="214798" y="261194"/>
                  <a:pt x="214195" y="259653"/>
                  <a:pt x="196414" y="253501"/>
                </a:cubicBezTo>
                <a:cubicBezTo>
                  <a:pt x="203736" y="270727"/>
                  <a:pt x="208575" y="290464"/>
                  <a:pt x="206620" y="306103"/>
                </a:cubicBezTo>
                <a:cubicBezTo>
                  <a:pt x="204665" y="321742"/>
                  <a:pt x="191446" y="332873"/>
                  <a:pt x="184685" y="347335"/>
                </a:cubicBezTo>
                <a:cubicBezTo>
                  <a:pt x="177925" y="361796"/>
                  <a:pt x="170933" y="375997"/>
                  <a:pt x="166056" y="392872"/>
                </a:cubicBezTo>
                <a:cubicBezTo>
                  <a:pt x="161179" y="409747"/>
                  <a:pt x="154083" y="430877"/>
                  <a:pt x="154424" y="449082"/>
                </a:cubicBezTo>
                <a:cubicBezTo>
                  <a:pt x="154765" y="467287"/>
                  <a:pt x="158607" y="486566"/>
                  <a:pt x="168105" y="502100"/>
                </a:cubicBezTo>
                <a:cubicBezTo>
                  <a:pt x="177602" y="517634"/>
                  <a:pt x="197012" y="532452"/>
                  <a:pt x="211410" y="542287"/>
                </a:cubicBezTo>
                <a:cubicBezTo>
                  <a:pt x="225808" y="552121"/>
                  <a:pt x="240548" y="556736"/>
                  <a:pt x="254493" y="561106"/>
                </a:cubicBezTo>
                <a:cubicBezTo>
                  <a:pt x="268438" y="565476"/>
                  <a:pt x="280458" y="567952"/>
                  <a:pt x="295078" y="568505"/>
                </a:cubicBezTo>
                <a:cubicBezTo>
                  <a:pt x="273734" y="548579"/>
                  <a:pt x="263204" y="541168"/>
                  <a:pt x="256301" y="529462"/>
                </a:cubicBezTo>
                <a:cubicBezTo>
                  <a:pt x="249397" y="517756"/>
                  <a:pt x="252332" y="508672"/>
                  <a:pt x="253656" y="498270"/>
                </a:cubicBezTo>
                <a:cubicBezTo>
                  <a:pt x="254979" y="487868"/>
                  <a:pt x="260978" y="476504"/>
                  <a:pt x="264242" y="467049"/>
                </a:cubicBezTo>
                <a:cubicBezTo>
                  <a:pt x="267506" y="457595"/>
                  <a:pt x="271983" y="451555"/>
                  <a:pt x="273241" y="441542"/>
                </a:cubicBezTo>
                <a:cubicBezTo>
                  <a:pt x="274498" y="431530"/>
                  <a:pt x="273899" y="422581"/>
                  <a:pt x="271789" y="406976"/>
                </a:cubicBezTo>
                <a:cubicBezTo>
                  <a:pt x="284163" y="420842"/>
                  <a:pt x="289867" y="427302"/>
                  <a:pt x="293542" y="435824"/>
                </a:cubicBezTo>
                <a:cubicBezTo>
                  <a:pt x="297218" y="444346"/>
                  <a:pt x="294075" y="450847"/>
                  <a:pt x="293842" y="458109"/>
                </a:cubicBezTo>
                <a:cubicBezTo>
                  <a:pt x="307718" y="452242"/>
                  <a:pt x="316930" y="444802"/>
                  <a:pt x="324150" y="433892"/>
                </a:cubicBezTo>
                <a:cubicBezTo>
                  <a:pt x="331370" y="422981"/>
                  <a:pt x="336488" y="407877"/>
                  <a:pt x="337162" y="392646"/>
                </a:cubicBezTo>
                <a:cubicBezTo>
                  <a:pt x="337837" y="377414"/>
                  <a:pt x="337395" y="356649"/>
                  <a:pt x="328196" y="342505"/>
                </a:cubicBezTo>
                <a:cubicBezTo>
                  <a:pt x="332336" y="349519"/>
                  <a:pt x="358554" y="369183"/>
                  <a:pt x="363384" y="387352"/>
                </a:cubicBezTo>
                <a:cubicBezTo>
                  <a:pt x="368213" y="405521"/>
                  <a:pt x="355556" y="434087"/>
                  <a:pt x="357174" y="451518"/>
                </a:cubicBezTo>
                <a:cubicBezTo>
                  <a:pt x="358793" y="468949"/>
                  <a:pt x="359504" y="475463"/>
                  <a:pt x="373094" y="491938"/>
                </a:cubicBezTo>
                <a:cubicBezTo>
                  <a:pt x="378707" y="482934"/>
                  <a:pt x="378102" y="482083"/>
                  <a:pt x="380252" y="471218"/>
                </a:cubicBezTo>
                <a:cubicBezTo>
                  <a:pt x="382401" y="460353"/>
                  <a:pt x="379394" y="458084"/>
                  <a:pt x="385991" y="426748"/>
                </a:cubicBezTo>
                <a:cubicBezTo>
                  <a:pt x="388774" y="458455"/>
                  <a:pt x="389092" y="456036"/>
                  <a:pt x="393505" y="468407"/>
                </a:cubicBezTo>
                <a:cubicBezTo>
                  <a:pt x="397918" y="480779"/>
                  <a:pt x="409422" y="490173"/>
                  <a:pt x="412468" y="500979"/>
                </a:cubicBezTo>
                <a:cubicBezTo>
                  <a:pt x="415513" y="511785"/>
                  <a:pt x="415839" y="523170"/>
                  <a:pt x="411778" y="533242"/>
                </a:cubicBezTo>
                <a:cubicBezTo>
                  <a:pt x="407717" y="543314"/>
                  <a:pt x="408084" y="535370"/>
                  <a:pt x="388104" y="561412"/>
                </a:cubicBezTo>
                <a:cubicBezTo>
                  <a:pt x="420153" y="554219"/>
                  <a:pt x="435670" y="544410"/>
                  <a:pt x="454220" y="529044"/>
                </a:cubicBezTo>
                <a:cubicBezTo>
                  <a:pt x="472769" y="513677"/>
                  <a:pt x="494255" y="494738"/>
                  <a:pt x="499401" y="469212"/>
                </a:cubicBezTo>
                <a:cubicBezTo>
                  <a:pt x="504547" y="443687"/>
                  <a:pt x="492240" y="407456"/>
                  <a:pt x="485095" y="375893"/>
                </a:cubicBezTo>
                <a:cubicBezTo>
                  <a:pt x="477949" y="344331"/>
                  <a:pt x="459498" y="306424"/>
                  <a:pt x="456528" y="279839"/>
                </a:cubicBezTo>
                <a:cubicBezTo>
                  <a:pt x="453558" y="253255"/>
                  <a:pt x="454448" y="235100"/>
                  <a:pt x="467273" y="216384"/>
                </a:cubicBezTo>
                <a:cubicBezTo>
                  <a:pt x="436111" y="216270"/>
                  <a:pt x="415039" y="253052"/>
                  <a:pt x="414349" y="252592"/>
                </a:cubicBezTo>
                <a:cubicBezTo>
                  <a:pt x="400780" y="269726"/>
                  <a:pt x="389881" y="290593"/>
                  <a:pt x="398572" y="319741"/>
                </a:cubicBezTo>
                <a:cubicBezTo>
                  <a:pt x="383546" y="309731"/>
                  <a:pt x="342450" y="250323"/>
                  <a:pt x="330118" y="220725"/>
                </a:cubicBezTo>
                <a:cubicBezTo>
                  <a:pt x="317787" y="191127"/>
                  <a:pt x="321222" y="164517"/>
                  <a:pt x="324581" y="142152"/>
                </a:cubicBezTo>
                <a:cubicBezTo>
                  <a:pt x="327940" y="119786"/>
                  <a:pt x="335786" y="110909"/>
                  <a:pt x="350275" y="86531"/>
                </a:cubicBezTo>
                <a:close/>
                <a:moveTo>
                  <a:pt x="327518" y="0"/>
                </a:moveTo>
                <a:cubicBezTo>
                  <a:pt x="508401" y="0"/>
                  <a:pt x="655036" y="146635"/>
                  <a:pt x="655036" y="327518"/>
                </a:cubicBezTo>
                <a:cubicBezTo>
                  <a:pt x="655036" y="508401"/>
                  <a:pt x="508401" y="655036"/>
                  <a:pt x="327518" y="655036"/>
                </a:cubicBezTo>
                <a:cubicBezTo>
                  <a:pt x="146635" y="655036"/>
                  <a:pt x="0" y="508401"/>
                  <a:pt x="0" y="327518"/>
                </a:cubicBezTo>
                <a:cubicBezTo>
                  <a:pt x="0" y="146635"/>
                  <a:pt x="146635" y="0"/>
                  <a:pt x="3275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Title 6"/>
          <p:cNvSpPr>
            <a:spLocks noGrp="1"/>
          </p:cNvSpPr>
          <p:nvPr>
            <p:ph type="title"/>
          </p:nvPr>
        </p:nvSpPr>
        <p:spPr/>
        <p:txBody>
          <a:bodyPr/>
          <a:lstStyle/>
          <a:p>
            <a:r>
              <a:rPr lang="en-US" dirty="0" smtClean="0">
                <a:latin typeface="+mj-lt"/>
              </a:rPr>
              <a:t>Primary Icons</a:t>
            </a:r>
            <a:endParaRPr lang="en-US" dirty="0">
              <a:latin typeface="+mj-lt"/>
            </a:endParaRPr>
          </a:p>
        </p:txBody>
      </p:sp>
      <p:sp>
        <p:nvSpPr>
          <p:cNvPr id="82" name="Freeform 81"/>
          <p:cNvSpPr/>
          <p:nvPr/>
        </p:nvSpPr>
        <p:spPr>
          <a:xfrm>
            <a:off x="10389318" y="4873056"/>
            <a:ext cx="548640" cy="548640"/>
          </a:xfrm>
          <a:custGeom>
            <a:avLst/>
            <a:gdLst>
              <a:gd name="connsiteX0" fmla="*/ 931771 w 1864410"/>
              <a:gd name="connsiteY0" fmla="*/ 1166953 h 1864410"/>
              <a:gd name="connsiteX1" fmla="*/ 785086 w 1864410"/>
              <a:gd name="connsiteY1" fmla="*/ 1227711 h 1864410"/>
              <a:gd name="connsiteX2" fmla="*/ 776573 w 1864410"/>
              <a:gd name="connsiteY2" fmla="*/ 1240338 h 1864410"/>
              <a:gd name="connsiteX3" fmla="*/ 931201 w 1864410"/>
              <a:gd name="connsiteY3" fmla="*/ 1394965 h 1864410"/>
              <a:gd name="connsiteX4" fmla="*/ 935506 w 1864410"/>
              <a:gd name="connsiteY4" fmla="*/ 1394965 h 1864410"/>
              <a:gd name="connsiteX5" fmla="*/ 935506 w 1864410"/>
              <a:gd name="connsiteY5" fmla="*/ 1394964 h 1864410"/>
              <a:gd name="connsiteX6" fmla="*/ 1088242 w 1864410"/>
              <a:gd name="connsiteY6" fmla="*/ 1242227 h 1864410"/>
              <a:gd name="connsiteX7" fmla="*/ 1078456 w 1864410"/>
              <a:gd name="connsiteY7" fmla="*/ 1227711 h 1864410"/>
              <a:gd name="connsiteX8" fmla="*/ 931771 w 1864410"/>
              <a:gd name="connsiteY8" fmla="*/ 1166953 h 1864410"/>
              <a:gd name="connsiteX9" fmla="*/ 926708 w 1864410"/>
              <a:gd name="connsiteY9" fmla="*/ 817075 h 1864410"/>
              <a:gd name="connsiteX10" fmla="*/ 605792 w 1864410"/>
              <a:gd name="connsiteY10" fmla="*/ 917315 h 1864410"/>
              <a:gd name="connsiteX11" fmla="*/ 522709 w 1864410"/>
              <a:gd name="connsiteY11" fmla="*/ 986473 h 1864410"/>
              <a:gd name="connsiteX12" fmla="*/ 657715 w 1864410"/>
              <a:gd name="connsiteY12" fmla="*/ 1121479 h 1864410"/>
              <a:gd name="connsiteX13" fmla="*/ 713339 w 1864410"/>
              <a:gd name="connsiteY13" fmla="*/ 1075179 h 1864410"/>
              <a:gd name="connsiteX14" fmla="*/ 928192 w 1864410"/>
              <a:gd name="connsiteY14" fmla="*/ 1008068 h 1864410"/>
              <a:gd name="connsiteX15" fmla="*/ 1201577 w 1864410"/>
              <a:gd name="connsiteY15" fmla="*/ 1118206 h 1864410"/>
              <a:gd name="connsiteX16" fmla="*/ 1206474 w 1864410"/>
              <a:gd name="connsiteY16" fmla="*/ 1123997 h 1864410"/>
              <a:gd name="connsiteX17" fmla="*/ 1341389 w 1864410"/>
              <a:gd name="connsiteY17" fmla="*/ 989080 h 1864410"/>
              <a:gd name="connsiteX18" fmla="*/ 1335049 w 1864410"/>
              <a:gd name="connsiteY18" fmla="*/ 981583 h 1864410"/>
              <a:gd name="connsiteX19" fmla="*/ 926708 w 1864410"/>
              <a:gd name="connsiteY19" fmla="*/ 817075 h 1864410"/>
              <a:gd name="connsiteX20" fmla="*/ 929599 w 1864410"/>
              <a:gd name="connsiteY20" fmla="*/ 469443 h 1864410"/>
              <a:gd name="connsiteX21" fmla="*/ 341793 w 1864410"/>
              <a:gd name="connsiteY21" fmla="*/ 681357 h 1864410"/>
              <a:gd name="connsiteX22" fmla="*/ 276785 w 1864410"/>
              <a:gd name="connsiteY22" fmla="*/ 740549 h 1864410"/>
              <a:gd name="connsiteX23" fmla="*/ 412977 w 1864410"/>
              <a:gd name="connsiteY23" fmla="*/ 876741 h 1864410"/>
              <a:gd name="connsiteX24" fmla="*/ 520758 w 1864410"/>
              <a:gd name="connsiteY24" fmla="*/ 787639 h 1864410"/>
              <a:gd name="connsiteX25" fmla="*/ 929932 w 1864410"/>
              <a:gd name="connsiteY25" fmla="*/ 662026 h 1864410"/>
              <a:gd name="connsiteX26" fmla="*/ 1448121 w 1864410"/>
              <a:gd name="connsiteY26" fmla="*/ 875352 h 1864410"/>
              <a:gd name="connsiteX27" fmla="*/ 1451293 w 1864410"/>
              <a:gd name="connsiteY27" fmla="*/ 879176 h 1864410"/>
              <a:gd name="connsiteX28" fmla="*/ 1587622 w 1864410"/>
              <a:gd name="connsiteY28" fmla="*/ 742847 h 1864410"/>
              <a:gd name="connsiteX29" fmla="*/ 1583944 w 1864410"/>
              <a:gd name="connsiteY29" fmla="*/ 738822 h 1864410"/>
              <a:gd name="connsiteX30" fmla="*/ 929599 w 1864410"/>
              <a:gd name="connsiteY30" fmla="*/ 469443 h 1864410"/>
              <a:gd name="connsiteX31" fmla="*/ 932205 w 1864410"/>
              <a:gd name="connsiteY31" fmla="*/ 0 h 1864410"/>
              <a:gd name="connsiteX32" fmla="*/ 1864410 w 1864410"/>
              <a:gd name="connsiteY32" fmla="*/ 932205 h 1864410"/>
              <a:gd name="connsiteX33" fmla="*/ 932205 w 1864410"/>
              <a:gd name="connsiteY33" fmla="*/ 1864410 h 1864410"/>
              <a:gd name="connsiteX34" fmla="*/ 0 w 1864410"/>
              <a:gd name="connsiteY34" fmla="*/ 932205 h 1864410"/>
              <a:gd name="connsiteX35" fmla="*/ 932205 w 1864410"/>
              <a:gd name="connsiteY35" fmla="*/ 0 h 186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64410" h="1864410">
                <a:moveTo>
                  <a:pt x="931771" y="1166953"/>
                </a:moveTo>
                <a:cubicBezTo>
                  <a:pt x="874487" y="1166953"/>
                  <a:pt x="822626" y="1190172"/>
                  <a:pt x="785086" y="1227711"/>
                </a:cubicBezTo>
                <a:lnTo>
                  <a:pt x="776573" y="1240338"/>
                </a:lnTo>
                <a:lnTo>
                  <a:pt x="931201" y="1394965"/>
                </a:lnTo>
                <a:lnTo>
                  <a:pt x="935506" y="1394965"/>
                </a:lnTo>
                <a:lnTo>
                  <a:pt x="935506" y="1394964"/>
                </a:lnTo>
                <a:lnTo>
                  <a:pt x="1088242" y="1242227"/>
                </a:lnTo>
                <a:lnTo>
                  <a:pt x="1078456" y="1227711"/>
                </a:lnTo>
                <a:cubicBezTo>
                  <a:pt x="1040916" y="1190172"/>
                  <a:pt x="989055" y="1166953"/>
                  <a:pt x="931771" y="1166953"/>
                </a:cubicBezTo>
                <a:close/>
                <a:moveTo>
                  <a:pt x="926708" y="817075"/>
                </a:moveTo>
                <a:cubicBezTo>
                  <a:pt x="807681" y="818002"/>
                  <a:pt x="697288" y="854863"/>
                  <a:pt x="605792" y="917315"/>
                </a:cubicBezTo>
                <a:lnTo>
                  <a:pt x="522709" y="986473"/>
                </a:lnTo>
                <a:lnTo>
                  <a:pt x="657715" y="1121479"/>
                </a:lnTo>
                <a:lnTo>
                  <a:pt x="713339" y="1075179"/>
                </a:lnTo>
                <a:cubicBezTo>
                  <a:pt x="774596" y="1033366"/>
                  <a:pt x="848504" y="1008688"/>
                  <a:pt x="928192" y="1008068"/>
                </a:cubicBezTo>
                <a:cubicBezTo>
                  <a:pt x="1034444" y="1007242"/>
                  <a:pt x="1131085" y="1049340"/>
                  <a:pt x="1201577" y="1118206"/>
                </a:cubicBezTo>
                <a:lnTo>
                  <a:pt x="1206474" y="1123997"/>
                </a:lnTo>
                <a:lnTo>
                  <a:pt x="1341389" y="989080"/>
                </a:lnTo>
                <a:lnTo>
                  <a:pt x="1335049" y="981583"/>
                </a:lnTo>
                <a:cubicBezTo>
                  <a:pt x="1229759" y="878721"/>
                  <a:pt x="1085410" y="815841"/>
                  <a:pt x="926708" y="817075"/>
                </a:cubicBezTo>
                <a:close/>
                <a:moveTo>
                  <a:pt x="929599" y="469443"/>
                </a:moveTo>
                <a:cubicBezTo>
                  <a:pt x="706244" y="469830"/>
                  <a:pt x="501481" y="549312"/>
                  <a:pt x="341793" y="681357"/>
                </a:cubicBezTo>
                <a:lnTo>
                  <a:pt x="276785" y="740549"/>
                </a:lnTo>
                <a:lnTo>
                  <a:pt x="412977" y="876741"/>
                </a:lnTo>
                <a:lnTo>
                  <a:pt x="520758" y="787639"/>
                </a:lnTo>
                <a:cubicBezTo>
                  <a:pt x="637528" y="708570"/>
                  <a:pt x="778322" y="662289"/>
                  <a:pt x="929932" y="662026"/>
                </a:cubicBezTo>
                <a:cubicBezTo>
                  <a:pt x="1132080" y="661675"/>
                  <a:pt x="1315281" y="743201"/>
                  <a:pt x="1448121" y="875352"/>
                </a:cubicBezTo>
                <a:lnTo>
                  <a:pt x="1451293" y="879176"/>
                </a:lnTo>
                <a:lnTo>
                  <a:pt x="1587622" y="742847"/>
                </a:lnTo>
                <a:lnTo>
                  <a:pt x="1583944" y="738822"/>
                </a:lnTo>
                <a:cubicBezTo>
                  <a:pt x="1416200" y="571948"/>
                  <a:pt x="1184862" y="469000"/>
                  <a:pt x="929599" y="469443"/>
                </a:cubicBezTo>
                <a:close/>
                <a:moveTo>
                  <a:pt x="932205" y="0"/>
                </a:moveTo>
                <a:cubicBezTo>
                  <a:pt x="1447048" y="0"/>
                  <a:pt x="1864410" y="417362"/>
                  <a:pt x="1864410" y="932205"/>
                </a:cubicBezTo>
                <a:cubicBezTo>
                  <a:pt x="1864410" y="1447048"/>
                  <a:pt x="1447048" y="1864410"/>
                  <a:pt x="932205" y="1864410"/>
                </a:cubicBezTo>
                <a:cubicBezTo>
                  <a:pt x="417362" y="1864410"/>
                  <a:pt x="0" y="1447048"/>
                  <a:pt x="0" y="932205"/>
                </a:cubicBezTo>
                <a:cubicBezTo>
                  <a:pt x="0" y="417362"/>
                  <a:pt x="417362" y="0"/>
                  <a:pt x="932205"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mj-lt"/>
            </a:endParaRPr>
          </a:p>
        </p:txBody>
      </p:sp>
      <p:sp>
        <p:nvSpPr>
          <p:cNvPr id="84" name="Freeform 83"/>
          <p:cNvSpPr/>
          <p:nvPr/>
        </p:nvSpPr>
        <p:spPr>
          <a:xfrm>
            <a:off x="11024019" y="1501621"/>
            <a:ext cx="548640" cy="548640"/>
          </a:xfrm>
          <a:custGeom>
            <a:avLst/>
            <a:gdLst>
              <a:gd name="connsiteX0" fmla="*/ 375047 w 684336"/>
              <a:gd name="connsiteY0" fmla="*/ 214649 h 684336"/>
              <a:gd name="connsiteX1" fmla="*/ 461695 w 684336"/>
              <a:gd name="connsiteY1" fmla="*/ 301297 h 684336"/>
              <a:gd name="connsiteX2" fmla="*/ 375047 w 684336"/>
              <a:gd name="connsiteY2" fmla="*/ 387945 h 684336"/>
              <a:gd name="connsiteX3" fmla="*/ 288400 w 684336"/>
              <a:gd name="connsiteY3" fmla="*/ 301297 h 684336"/>
              <a:gd name="connsiteX4" fmla="*/ 375047 w 684336"/>
              <a:gd name="connsiteY4" fmla="*/ 214649 h 684336"/>
              <a:gd name="connsiteX5" fmla="*/ 375047 w 684336"/>
              <a:gd name="connsiteY5" fmla="*/ 152468 h 684336"/>
              <a:gd name="connsiteX6" fmla="*/ 226218 w 684336"/>
              <a:gd name="connsiteY6" fmla="*/ 301298 h 684336"/>
              <a:gd name="connsiteX7" fmla="*/ 237914 w 684336"/>
              <a:gd name="connsiteY7" fmla="*/ 359228 h 684336"/>
              <a:gd name="connsiteX8" fmla="*/ 261927 w 684336"/>
              <a:gd name="connsiteY8" fmla="*/ 394844 h 684336"/>
              <a:gd name="connsiteX9" fmla="*/ 250768 w 684336"/>
              <a:gd name="connsiteY9" fmla="*/ 406676 h 684336"/>
              <a:gd name="connsiteX10" fmla="*/ 243095 w 684336"/>
              <a:gd name="connsiteY10" fmla="*/ 403759 h 684336"/>
              <a:gd name="connsiteX11" fmla="*/ 224116 w 684336"/>
              <a:gd name="connsiteY11" fmla="*/ 412282 h 684336"/>
              <a:gd name="connsiteX12" fmla="*/ 157147 w 684336"/>
              <a:gd name="connsiteY12" fmla="*/ 483300 h 684336"/>
              <a:gd name="connsiteX13" fmla="*/ 158274 w 684336"/>
              <a:gd name="connsiteY13" fmla="*/ 521726 h 684336"/>
              <a:gd name="connsiteX14" fmla="*/ 163579 w 684336"/>
              <a:gd name="connsiteY14" fmla="*/ 526728 h 684336"/>
              <a:gd name="connsiteX15" fmla="*/ 202005 w 684336"/>
              <a:gd name="connsiteY15" fmla="*/ 525600 h 684336"/>
              <a:gd name="connsiteX16" fmla="*/ 268974 w 684336"/>
              <a:gd name="connsiteY16" fmla="*/ 454582 h 684336"/>
              <a:gd name="connsiteX17" fmla="*/ 276368 w 684336"/>
              <a:gd name="connsiteY17" fmla="*/ 435136 h 684336"/>
              <a:gd name="connsiteX18" fmla="*/ 271617 w 684336"/>
              <a:gd name="connsiteY18" fmla="*/ 424552 h 684336"/>
              <a:gd name="connsiteX19" fmla="*/ 281301 w 684336"/>
              <a:gd name="connsiteY19" fmla="*/ 414283 h 684336"/>
              <a:gd name="connsiteX20" fmla="*/ 317116 w 684336"/>
              <a:gd name="connsiteY20" fmla="*/ 438430 h 684336"/>
              <a:gd name="connsiteX21" fmla="*/ 375047 w 684336"/>
              <a:gd name="connsiteY21" fmla="*/ 450126 h 684336"/>
              <a:gd name="connsiteX22" fmla="*/ 523877 w 684336"/>
              <a:gd name="connsiteY22" fmla="*/ 301297 h 684336"/>
              <a:gd name="connsiteX23" fmla="*/ 375047 w 684336"/>
              <a:gd name="connsiteY23" fmla="*/ 152468 h 684336"/>
              <a:gd name="connsiteX24" fmla="*/ 342168 w 684336"/>
              <a:gd name="connsiteY24" fmla="*/ 0 h 684336"/>
              <a:gd name="connsiteX25" fmla="*/ 684336 w 684336"/>
              <a:gd name="connsiteY25" fmla="*/ 342168 h 684336"/>
              <a:gd name="connsiteX26" fmla="*/ 342168 w 684336"/>
              <a:gd name="connsiteY26" fmla="*/ 684336 h 684336"/>
              <a:gd name="connsiteX27" fmla="*/ 0 w 684336"/>
              <a:gd name="connsiteY27" fmla="*/ 342168 h 684336"/>
              <a:gd name="connsiteX28" fmla="*/ 342168 w 684336"/>
              <a:gd name="connsiteY28" fmla="*/ 0 h 6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4336" h="684336">
                <a:moveTo>
                  <a:pt x="375047" y="214649"/>
                </a:moveTo>
                <a:cubicBezTo>
                  <a:pt x="422901" y="214649"/>
                  <a:pt x="461695" y="253443"/>
                  <a:pt x="461695" y="301297"/>
                </a:cubicBezTo>
                <a:cubicBezTo>
                  <a:pt x="461695" y="349151"/>
                  <a:pt x="422902" y="387946"/>
                  <a:pt x="375047" y="387945"/>
                </a:cubicBezTo>
                <a:cubicBezTo>
                  <a:pt x="327193" y="387945"/>
                  <a:pt x="288399" y="349151"/>
                  <a:pt x="288400" y="301297"/>
                </a:cubicBezTo>
                <a:cubicBezTo>
                  <a:pt x="288399" y="253444"/>
                  <a:pt x="327194" y="214649"/>
                  <a:pt x="375047" y="214649"/>
                </a:cubicBezTo>
                <a:close/>
                <a:moveTo>
                  <a:pt x="375047" y="152468"/>
                </a:moveTo>
                <a:cubicBezTo>
                  <a:pt x="292851" y="152468"/>
                  <a:pt x="226218" y="219102"/>
                  <a:pt x="226218" y="301298"/>
                </a:cubicBezTo>
                <a:cubicBezTo>
                  <a:pt x="226218" y="321847"/>
                  <a:pt x="230383" y="341422"/>
                  <a:pt x="237914" y="359228"/>
                </a:cubicBezTo>
                <a:lnTo>
                  <a:pt x="261927" y="394844"/>
                </a:lnTo>
                <a:lnTo>
                  <a:pt x="250768" y="406676"/>
                </a:lnTo>
                <a:lnTo>
                  <a:pt x="243095" y="403759"/>
                </a:lnTo>
                <a:cubicBezTo>
                  <a:pt x="236142" y="403963"/>
                  <a:pt x="229267" y="406820"/>
                  <a:pt x="224116" y="412282"/>
                </a:cubicBezTo>
                <a:lnTo>
                  <a:pt x="157147" y="483300"/>
                </a:lnTo>
                <a:cubicBezTo>
                  <a:pt x="146847" y="494222"/>
                  <a:pt x="147352" y="511426"/>
                  <a:pt x="158274" y="521726"/>
                </a:cubicBezTo>
                <a:lnTo>
                  <a:pt x="163579" y="526728"/>
                </a:lnTo>
                <a:cubicBezTo>
                  <a:pt x="174501" y="537028"/>
                  <a:pt x="191705" y="536523"/>
                  <a:pt x="202005" y="525600"/>
                </a:cubicBezTo>
                <a:lnTo>
                  <a:pt x="268974" y="454582"/>
                </a:lnTo>
                <a:cubicBezTo>
                  <a:pt x="274125" y="449121"/>
                  <a:pt x="276572" y="442089"/>
                  <a:pt x="276368" y="435136"/>
                </a:cubicBezTo>
                <a:lnTo>
                  <a:pt x="271617" y="424552"/>
                </a:lnTo>
                <a:lnTo>
                  <a:pt x="281301" y="414283"/>
                </a:lnTo>
                <a:lnTo>
                  <a:pt x="317116" y="438430"/>
                </a:lnTo>
                <a:cubicBezTo>
                  <a:pt x="334922" y="445962"/>
                  <a:pt x="354498" y="450126"/>
                  <a:pt x="375047" y="450126"/>
                </a:cubicBezTo>
                <a:cubicBezTo>
                  <a:pt x="457243" y="450126"/>
                  <a:pt x="523876" y="383493"/>
                  <a:pt x="523877" y="301297"/>
                </a:cubicBezTo>
                <a:cubicBezTo>
                  <a:pt x="523876" y="219102"/>
                  <a:pt x="457244" y="152468"/>
                  <a:pt x="375047" y="152468"/>
                </a:cubicBezTo>
                <a:close/>
                <a:moveTo>
                  <a:pt x="342168" y="0"/>
                </a:moveTo>
                <a:cubicBezTo>
                  <a:pt x="531142" y="0"/>
                  <a:pt x="684336" y="153194"/>
                  <a:pt x="684336" y="342168"/>
                </a:cubicBezTo>
                <a:cubicBezTo>
                  <a:pt x="684336" y="531142"/>
                  <a:pt x="531142" y="684336"/>
                  <a:pt x="342168" y="684336"/>
                </a:cubicBezTo>
                <a:cubicBezTo>
                  <a:pt x="153194" y="684336"/>
                  <a:pt x="0" y="531142"/>
                  <a:pt x="0" y="342168"/>
                </a:cubicBezTo>
                <a:cubicBezTo>
                  <a:pt x="0" y="153194"/>
                  <a:pt x="153194" y="0"/>
                  <a:pt x="3421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5" name="Freeform 84"/>
          <p:cNvSpPr/>
          <p:nvPr/>
        </p:nvSpPr>
        <p:spPr>
          <a:xfrm>
            <a:off x="11024019" y="2175908"/>
            <a:ext cx="548640" cy="548640"/>
          </a:xfrm>
          <a:custGeom>
            <a:avLst/>
            <a:gdLst>
              <a:gd name="connsiteX0" fmla="*/ 388795 w 684336"/>
              <a:gd name="connsiteY0" fmla="*/ 325987 h 684336"/>
              <a:gd name="connsiteX1" fmla="*/ 325169 w 684336"/>
              <a:gd name="connsiteY1" fmla="*/ 391926 h 684336"/>
              <a:gd name="connsiteX2" fmla="*/ 295228 w 684336"/>
              <a:gd name="connsiteY2" fmla="*/ 363036 h 684336"/>
              <a:gd name="connsiteX3" fmla="*/ 266337 w 684336"/>
              <a:gd name="connsiteY3" fmla="*/ 392977 h 684336"/>
              <a:gd name="connsiteX4" fmla="*/ 326219 w 684336"/>
              <a:gd name="connsiteY4" fmla="*/ 450758 h 684336"/>
              <a:gd name="connsiteX5" fmla="*/ 418736 w 684336"/>
              <a:gd name="connsiteY5" fmla="*/ 354877 h 684336"/>
              <a:gd name="connsiteX6" fmla="*/ 469536 w 684336"/>
              <a:gd name="connsiteY6" fmla="*/ 259626 h 684336"/>
              <a:gd name="connsiteX7" fmla="*/ 509223 w 684336"/>
              <a:gd name="connsiteY7" fmla="*/ 299314 h 684336"/>
              <a:gd name="connsiteX8" fmla="*/ 509223 w 684336"/>
              <a:gd name="connsiteY8" fmla="*/ 458063 h 684336"/>
              <a:gd name="connsiteX9" fmla="*/ 469535 w 684336"/>
              <a:gd name="connsiteY9" fmla="*/ 497751 h 684336"/>
              <a:gd name="connsiteX10" fmla="*/ 231014 w 684336"/>
              <a:gd name="connsiteY10" fmla="*/ 497751 h 684336"/>
              <a:gd name="connsiteX11" fmla="*/ 191326 w 684336"/>
              <a:gd name="connsiteY11" fmla="*/ 458063 h 684336"/>
              <a:gd name="connsiteX12" fmla="*/ 191326 w 684336"/>
              <a:gd name="connsiteY12" fmla="*/ 299314 h 684336"/>
              <a:gd name="connsiteX13" fmla="*/ 231014 w 684336"/>
              <a:gd name="connsiteY13" fmla="*/ 259626 h 684336"/>
              <a:gd name="connsiteX14" fmla="*/ 399686 w 684336"/>
              <a:gd name="connsiteY14" fmla="*/ 197713 h 684336"/>
              <a:gd name="connsiteX15" fmla="*/ 445405 w 684336"/>
              <a:gd name="connsiteY15" fmla="*/ 197713 h 684336"/>
              <a:gd name="connsiteX16" fmla="*/ 445405 w 684336"/>
              <a:gd name="connsiteY16" fmla="*/ 214336 h 684336"/>
              <a:gd name="connsiteX17" fmla="*/ 424616 w 684336"/>
              <a:gd name="connsiteY17" fmla="*/ 235126 h 684336"/>
              <a:gd name="connsiteX18" fmla="*/ 420475 w 684336"/>
              <a:gd name="connsiteY18" fmla="*/ 235125 h 684336"/>
              <a:gd name="connsiteX19" fmla="*/ 399686 w 684336"/>
              <a:gd name="connsiteY19" fmla="*/ 214336 h 684336"/>
              <a:gd name="connsiteX20" fmla="*/ 256812 w 684336"/>
              <a:gd name="connsiteY20" fmla="*/ 197713 h 684336"/>
              <a:gd name="connsiteX21" fmla="*/ 302531 w 684336"/>
              <a:gd name="connsiteY21" fmla="*/ 197713 h 684336"/>
              <a:gd name="connsiteX22" fmla="*/ 302531 w 684336"/>
              <a:gd name="connsiteY22" fmla="*/ 214336 h 684336"/>
              <a:gd name="connsiteX23" fmla="*/ 281742 w 684336"/>
              <a:gd name="connsiteY23" fmla="*/ 235125 h 684336"/>
              <a:gd name="connsiteX24" fmla="*/ 277601 w 684336"/>
              <a:gd name="connsiteY24" fmla="*/ 235125 h 684336"/>
              <a:gd name="connsiteX25" fmla="*/ 256812 w 684336"/>
              <a:gd name="connsiteY25" fmla="*/ 214336 h 684336"/>
              <a:gd name="connsiteX26" fmla="*/ 277601 w 684336"/>
              <a:gd name="connsiteY26" fmla="*/ 151697 h 684336"/>
              <a:gd name="connsiteX27" fmla="*/ 256812 w 684336"/>
              <a:gd name="connsiteY27" fmla="*/ 172486 h 684336"/>
              <a:gd name="connsiteX28" fmla="*/ 256812 w 684336"/>
              <a:gd name="connsiteY28" fmla="*/ 197713 h 684336"/>
              <a:gd name="connsiteX29" fmla="*/ 223077 w 684336"/>
              <a:gd name="connsiteY29" fmla="*/ 197713 h 684336"/>
              <a:gd name="connsiteX30" fmla="*/ 168704 w 684336"/>
              <a:gd name="connsiteY30" fmla="*/ 252086 h 684336"/>
              <a:gd name="connsiteX31" fmla="*/ 168704 w 684336"/>
              <a:gd name="connsiteY31" fmla="*/ 469571 h 684336"/>
              <a:gd name="connsiteX32" fmla="*/ 223076 w 684336"/>
              <a:gd name="connsiteY32" fmla="*/ 523944 h 684336"/>
              <a:gd name="connsiteX33" fmla="*/ 483425 w 684336"/>
              <a:gd name="connsiteY33" fmla="*/ 523944 h 684336"/>
              <a:gd name="connsiteX34" fmla="*/ 537798 w 684336"/>
              <a:gd name="connsiteY34" fmla="*/ 469571 h 684336"/>
              <a:gd name="connsiteX35" fmla="*/ 537798 w 684336"/>
              <a:gd name="connsiteY35" fmla="*/ 252087 h 684336"/>
              <a:gd name="connsiteX36" fmla="*/ 483425 w 684336"/>
              <a:gd name="connsiteY36" fmla="*/ 197713 h 684336"/>
              <a:gd name="connsiteX37" fmla="*/ 445405 w 684336"/>
              <a:gd name="connsiteY37" fmla="*/ 197713 h 684336"/>
              <a:gd name="connsiteX38" fmla="*/ 445405 w 684336"/>
              <a:gd name="connsiteY38" fmla="*/ 172486 h 684336"/>
              <a:gd name="connsiteX39" fmla="*/ 424617 w 684336"/>
              <a:gd name="connsiteY39" fmla="*/ 151697 h 684336"/>
              <a:gd name="connsiteX40" fmla="*/ 420475 w 684336"/>
              <a:gd name="connsiteY40" fmla="*/ 151697 h 684336"/>
              <a:gd name="connsiteX41" fmla="*/ 399686 w 684336"/>
              <a:gd name="connsiteY41" fmla="*/ 172486 h 684336"/>
              <a:gd name="connsiteX42" fmla="*/ 399686 w 684336"/>
              <a:gd name="connsiteY42" fmla="*/ 197713 h 684336"/>
              <a:gd name="connsiteX43" fmla="*/ 302531 w 684336"/>
              <a:gd name="connsiteY43" fmla="*/ 197713 h 684336"/>
              <a:gd name="connsiteX44" fmla="*/ 302531 w 684336"/>
              <a:gd name="connsiteY44" fmla="*/ 172486 h 684336"/>
              <a:gd name="connsiteX45" fmla="*/ 281742 w 684336"/>
              <a:gd name="connsiteY45" fmla="*/ 151697 h 684336"/>
              <a:gd name="connsiteX46" fmla="*/ 342168 w 684336"/>
              <a:gd name="connsiteY46" fmla="*/ 0 h 684336"/>
              <a:gd name="connsiteX47" fmla="*/ 684336 w 684336"/>
              <a:gd name="connsiteY47" fmla="*/ 342168 h 684336"/>
              <a:gd name="connsiteX48" fmla="*/ 342168 w 684336"/>
              <a:gd name="connsiteY48" fmla="*/ 684336 h 684336"/>
              <a:gd name="connsiteX49" fmla="*/ 0 w 684336"/>
              <a:gd name="connsiteY49" fmla="*/ 342168 h 684336"/>
              <a:gd name="connsiteX50" fmla="*/ 342168 w 684336"/>
              <a:gd name="connsiteY50" fmla="*/ 0 h 6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84336" h="684336">
                <a:moveTo>
                  <a:pt x="388795" y="325987"/>
                </a:moveTo>
                <a:lnTo>
                  <a:pt x="325169" y="391926"/>
                </a:lnTo>
                <a:lnTo>
                  <a:pt x="295228" y="363036"/>
                </a:lnTo>
                <a:lnTo>
                  <a:pt x="266337" y="392977"/>
                </a:lnTo>
                <a:lnTo>
                  <a:pt x="326219" y="450758"/>
                </a:lnTo>
                <a:lnTo>
                  <a:pt x="418736" y="354877"/>
                </a:lnTo>
                <a:close/>
                <a:moveTo>
                  <a:pt x="469536" y="259626"/>
                </a:moveTo>
                <a:cubicBezTo>
                  <a:pt x="491454" y="259626"/>
                  <a:pt x="509223" y="277395"/>
                  <a:pt x="509223" y="299314"/>
                </a:cubicBezTo>
                <a:lnTo>
                  <a:pt x="509223" y="458063"/>
                </a:lnTo>
                <a:cubicBezTo>
                  <a:pt x="509223" y="479982"/>
                  <a:pt x="491454" y="497751"/>
                  <a:pt x="469535" y="497751"/>
                </a:cubicBezTo>
                <a:lnTo>
                  <a:pt x="231014" y="497751"/>
                </a:lnTo>
                <a:cubicBezTo>
                  <a:pt x="209095" y="497751"/>
                  <a:pt x="191326" y="479982"/>
                  <a:pt x="191326" y="458063"/>
                </a:cubicBezTo>
                <a:lnTo>
                  <a:pt x="191326" y="299314"/>
                </a:lnTo>
                <a:cubicBezTo>
                  <a:pt x="191326" y="277395"/>
                  <a:pt x="209095" y="259626"/>
                  <a:pt x="231014" y="259626"/>
                </a:cubicBezTo>
                <a:close/>
                <a:moveTo>
                  <a:pt x="399686" y="197713"/>
                </a:moveTo>
                <a:lnTo>
                  <a:pt x="445405" y="197713"/>
                </a:lnTo>
                <a:lnTo>
                  <a:pt x="445405" y="214336"/>
                </a:lnTo>
                <a:cubicBezTo>
                  <a:pt x="445406" y="225817"/>
                  <a:pt x="436097" y="235126"/>
                  <a:pt x="424616" y="235126"/>
                </a:cubicBezTo>
                <a:lnTo>
                  <a:pt x="420475" y="235125"/>
                </a:lnTo>
                <a:cubicBezTo>
                  <a:pt x="408994" y="235125"/>
                  <a:pt x="399686" y="225817"/>
                  <a:pt x="399686" y="214336"/>
                </a:cubicBezTo>
                <a:close/>
                <a:moveTo>
                  <a:pt x="256812" y="197713"/>
                </a:moveTo>
                <a:lnTo>
                  <a:pt x="302531" y="197713"/>
                </a:lnTo>
                <a:lnTo>
                  <a:pt x="302531" y="214336"/>
                </a:lnTo>
                <a:cubicBezTo>
                  <a:pt x="302531" y="225817"/>
                  <a:pt x="293223" y="235125"/>
                  <a:pt x="281742" y="235125"/>
                </a:cubicBezTo>
                <a:lnTo>
                  <a:pt x="277601" y="235125"/>
                </a:lnTo>
                <a:cubicBezTo>
                  <a:pt x="266120" y="235125"/>
                  <a:pt x="256812" y="225817"/>
                  <a:pt x="256812" y="214336"/>
                </a:cubicBezTo>
                <a:close/>
                <a:moveTo>
                  <a:pt x="277601" y="151697"/>
                </a:moveTo>
                <a:cubicBezTo>
                  <a:pt x="266120" y="151697"/>
                  <a:pt x="256812" y="161005"/>
                  <a:pt x="256812" y="172486"/>
                </a:cubicBezTo>
                <a:lnTo>
                  <a:pt x="256812" y="197713"/>
                </a:lnTo>
                <a:lnTo>
                  <a:pt x="223077" y="197713"/>
                </a:lnTo>
                <a:cubicBezTo>
                  <a:pt x="193049" y="197713"/>
                  <a:pt x="168704" y="222057"/>
                  <a:pt x="168704" y="252086"/>
                </a:cubicBezTo>
                <a:lnTo>
                  <a:pt x="168704" y="469571"/>
                </a:lnTo>
                <a:cubicBezTo>
                  <a:pt x="168704" y="499600"/>
                  <a:pt x="193048" y="523944"/>
                  <a:pt x="223076" y="523944"/>
                </a:cubicBezTo>
                <a:lnTo>
                  <a:pt x="483425" y="523944"/>
                </a:lnTo>
                <a:cubicBezTo>
                  <a:pt x="513454" y="523944"/>
                  <a:pt x="537798" y="499600"/>
                  <a:pt x="537798" y="469571"/>
                </a:cubicBezTo>
                <a:lnTo>
                  <a:pt x="537798" y="252087"/>
                </a:lnTo>
                <a:cubicBezTo>
                  <a:pt x="537798" y="222057"/>
                  <a:pt x="513454" y="197713"/>
                  <a:pt x="483425" y="197713"/>
                </a:cubicBezTo>
                <a:lnTo>
                  <a:pt x="445405" y="197713"/>
                </a:lnTo>
                <a:lnTo>
                  <a:pt x="445405" y="172486"/>
                </a:lnTo>
                <a:cubicBezTo>
                  <a:pt x="445405" y="161005"/>
                  <a:pt x="436098" y="151697"/>
                  <a:pt x="424617" y="151697"/>
                </a:cubicBezTo>
                <a:lnTo>
                  <a:pt x="420475" y="151697"/>
                </a:lnTo>
                <a:cubicBezTo>
                  <a:pt x="408994" y="151697"/>
                  <a:pt x="399687" y="161005"/>
                  <a:pt x="399686" y="172486"/>
                </a:cubicBezTo>
                <a:lnTo>
                  <a:pt x="399686" y="197713"/>
                </a:lnTo>
                <a:lnTo>
                  <a:pt x="302531" y="197713"/>
                </a:lnTo>
                <a:lnTo>
                  <a:pt x="302531" y="172486"/>
                </a:lnTo>
                <a:cubicBezTo>
                  <a:pt x="302531" y="161005"/>
                  <a:pt x="293223" y="151697"/>
                  <a:pt x="281742" y="151697"/>
                </a:cubicBezTo>
                <a:close/>
                <a:moveTo>
                  <a:pt x="342168" y="0"/>
                </a:moveTo>
                <a:cubicBezTo>
                  <a:pt x="531142" y="0"/>
                  <a:pt x="684336" y="153194"/>
                  <a:pt x="684336" y="342168"/>
                </a:cubicBezTo>
                <a:cubicBezTo>
                  <a:pt x="684336" y="531142"/>
                  <a:pt x="531142" y="684336"/>
                  <a:pt x="342168" y="684336"/>
                </a:cubicBezTo>
                <a:cubicBezTo>
                  <a:pt x="153194" y="684336"/>
                  <a:pt x="0" y="531142"/>
                  <a:pt x="0" y="342168"/>
                </a:cubicBezTo>
                <a:cubicBezTo>
                  <a:pt x="0" y="153194"/>
                  <a:pt x="153194" y="0"/>
                  <a:pt x="3421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1" name="Freeform 90"/>
          <p:cNvSpPr/>
          <p:nvPr/>
        </p:nvSpPr>
        <p:spPr>
          <a:xfrm>
            <a:off x="11024019" y="3524482"/>
            <a:ext cx="548640" cy="548640"/>
          </a:xfrm>
          <a:custGeom>
            <a:avLst/>
            <a:gdLst>
              <a:gd name="connsiteX0" fmla="*/ 397155 w 684336"/>
              <a:gd name="connsiteY0" fmla="*/ 193583 h 684336"/>
              <a:gd name="connsiteX1" fmla="*/ 342641 w 684336"/>
              <a:gd name="connsiteY1" fmla="*/ 203502 h 684336"/>
              <a:gd name="connsiteX2" fmla="*/ 227841 w 684336"/>
              <a:gd name="connsiteY2" fmla="*/ 388694 h 684336"/>
              <a:gd name="connsiteX3" fmla="*/ 411225 w 684336"/>
              <a:gd name="connsiteY3" fmla="*/ 501161 h 684336"/>
              <a:gd name="connsiteX4" fmla="*/ 601664 w 684336"/>
              <a:gd name="connsiteY4" fmla="*/ 501161 h 684336"/>
              <a:gd name="connsiteX5" fmla="*/ 601664 w 684336"/>
              <a:gd name="connsiteY5" fmla="*/ 493947 h 684336"/>
              <a:gd name="connsiteX6" fmla="*/ 545896 w 684336"/>
              <a:gd name="connsiteY6" fmla="*/ 456557 h 684336"/>
              <a:gd name="connsiteX7" fmla="*/ 556378 w 684336"/>
              <a:gd name="connsiteY7" fmla="*/ 456557 h 684336"/>
              <a:gd name="connsiteX8" fmla="*/ 555642 w 684336"/>
              <a:gd name="connsiteY8" fmla="*/ 456057 h 684336"/>
              <a:gd name="connsiteX9" fmla="*/ 545887 w 684336"/>
              <a:gd name="connsiteY9" fmla="*/ 456057 h 684336"/>
              <a:gd name="connsiteX10" fmla="*/ 549390 w 684336"/>
              <a:gd name="connsiteY10" fmla="*/ 451806 h 684336"/>
              <a:gd name="connsiteX11" fmla="*/ 548994 w 684336"/>
              <a:gd name="connsiteY11" fmla="*/ 451537 h 684336"/>
              <a:gd name="connsiteX12" fmla="*/ 549612 w 684336"/>
              <a:gd name="connsiteY12" fmla="*/ 451537 h 684336"/>
              <a:gd name="connsiteX13" fmla="*/ 587489 w 684336"/>
              <a:gd name="connsiteY13" fmla="*/ 405570 h 684336"/>
              <a:gd name="connsiteX14" fmla="*/ 547516 w 684336"/>
              <a:gd name="connsiteY14" fmla="*/ 239607 h 684336"/>
              <a:gd name="connsiteX15" fmla="*/ 397155 w 684336"/>
              <a:gd name="connsiteY15" fmla="*/ 193583 h 684336"/>
              <a:gd name="connsiteX16" fmla="*/ 311055 w 684336"/>
              <a:gd name="connsiteY16" fmla="*/ 166819 h 684336"/>
              <a:gd name="connsiteX17" fmla="*/ 160694 w 684336"/>
              <a:gd name="connsiteY17" fmla="*/ 212843 h 684336"/>
              <a:gd name="connsiteX18" fmla="*/ 162323 w 684336"/>
              <a:gd name="connsiteY18" fmla="*/ 429293 h 684336"/>
              <a:gd name="connsiteX19" fmla="*/ 156180 w 684336"/>
              <a:gd name="connsiteY19" fmla="*/ 429293 h 684336"/>
              <a:gd name="connsiteX20" fmla="*/ 106546 w 684336"/>
              <a:gd name="connsiteY20" fmla="*/ 462570 h 684336"/>
              <a:gd name="connsiteX21" fmla="*/ 106546 w 684336"/>
              <a:gd name="connsiteY21" fmla="*/ 474397 h 684336"/>
              <a:gd name="connsiteX22" fmla="*/ 271998 w 684336"/>
              <a:gd name="connsiteY22" fmla="*/ 474397 h 684336"/>
              <a:gd name="connsiteX23" fmla="*/ 230814 w 684336"/>
              <a:gd name="connsiteY23" fmla="*/ 439498 h 684336"/>
              <a:gd name="connsiteX24" fmla="*/ 202772 w 684336"/>
              <a:gd name="connsiteY24" fmla="*/ 390960 h 684336"/>
              <a:gd name="connsiteX25" fmla="*/ 324895 w 684336"/>
              <a:gd name="connsiteY25" fmla="*/ 193954 h 684336"/>
              <a:gd name="connsiteX26" fmla="*/ 379926 w 684336"/>
              <a:gd name="connsiteY26" fmla="*/ 183941 h 684336"/>
              <a:gd name="connsiteX27" fmla="*/ 365569 w 684336"/>
              <a:gd name="connsiteY27" fmla="*/ 176738 h 684336"/>
              <a:gd name="connsiteX28" fmla="*/ 311055 w 684336"/>
              <a:gd name="connsiteY28" fmla="*/ 166819 h 684336"/>
              <a:gd name="connsiteX29" fmla="*/ 342168 w 684336"/>
              <a:gd name="connsiteY29" fmla="*/ 0 h 684336"/>
              <a:gd name="connsiteX30" fmla="*/ 684336 w 684336"/>
              <a:gd name="connsiteY30" fmla="*/ 342168 h 684336"/>
              <a:gd name="connsiteX31" fmla="*/ 342168 w 684336"/>
              <a:gd name="connsiteY31" fmla="*/ 684336 h 684336"/>
              <a:gd name="connsiteX32" fmla="*/ 0 w 684336"/>
              <a:gd name="connsiteY32" fmla="*/ 342168 h 684336"/>
              <a:gd name="connsiteX33" fmla="*/ 342168 w 684336"/>
              <a:gd name="connsiteY33" fmla="*/ 0 h 6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336" h="684336">
                <a:moveTo>
                  <a:pt x="397155" y="193583"/>
                </a:moveTo>
                <a:cubicBezTo>
                  <a:pt x="378773" y="194683"/>
                  <a:pt x="360410" y="197956"/>
                  <a:pt x="342641" y="203502"/>
                </a:cubicBezTo>
                <a:cubicBezTo>
                  <a:pt x="251074" y="232086"/>
                  <a:pt x="201371" y="312265"/>
                  <a:pt x="227841" y="388694"/>
                </a:cubicBezTo>
                <a:cubicBezTo>
                  <a:pt x="250870" y="455191"/>
                  <a:pt x="325827" y="501161"/>
                  <a:pt x="411225" y="501161"/>
                </a:cubicBezTo>
                <a:lnTo>
                  <a:pt x="601664" y="501161"/>
                </a:lnTo>
                <a:lnTo>
                  <a:pt x="601664" y="493947"/>
                </a:lnTo>
                <a:lnTo>
                  <a:pt x="545896" y="456557"/>
                </a:lnTo>
                <a:lnTo>
                  <a:pt x="556378" y="456557"/>
                </a:lnTo>
                <a:lnTo>
                  <a:pt x="555642" y="456057"/>
                </a:lnTo>
                <a:lnTo>
                  <a:pt x="545887" y="456057"/>
                </a:lnTo>
                <a:lnTo>
                  <a:pt x="549390" y="451806"/>
                </a:lnTo>
                <a:lnTo>
                  <a:pt x="548994" y="451537"/>
                </a:lnTo>
                <a:lnTo>
                  <a:pt x="549612" y="451537"/>
                </a:lnTo>
                <a:lnTo>
                  <a:pt x="587489" y="405570"/>
                </a:lnTo>
                <a:cubicBezTo>
                  <a:pt x="615385" y="350452"/>
                  <a:pt x="602138" y="284865"/>
                  <a:pt x="547516" y="239607"/>
                </a:cubicBezTo>
                <a:cubicBezTo>
                  <a:pt x="507607" y="206540"/>
                  <a:pt x="452299" y="190284"/>
                  <a:pt x="397155" y="193583"/>
                </a:cubicBezTo>
                <a:close/>
                <a:moveTo>
                  <a:pt x="311055" y="166819"/>
                </a:moveTo>
                <a:cubicBezTo>
                  <a:pt x="255911" y="163520"/>
                  <a:pt x="200603" y="179776"/>
                  <a:pt x="160694" y="212843"/>
                </a:cubicBezTo>
                <a:cubicBezTo>
                  <a:pt x="87865" y="273187"/>
                  <a:pt x="88591" y="369671"/>
                  <a:pt x="162323" y="429293"/>
                </a:cubicBezTo>
                <a:lnTo>
                  <a:pt x="156180" y="429293"/>
                </a:lnTo>
                <a:lnTo>
                  <a:pt x="106546" y="462570"/>
                </a:lnTo>
                <a:lnTo>
                  <a:pt x="106546" y="474397"/>
                </a:lnTo>
                <a:lnTo>
                  <a:pt x="271998" y="474397"/>
                </a:lnTo>
                <a:lnTo>
                  <a:pt x="230814" y="439498"/>
                </a:lnTo>
                <a:cubicBezTo>
                  <a:pt x="218474" y="424965"/>
                  <a:pt x="208897" y="408645"/>
                  <a:pt x="202772" y="390960"/>
                </a:cubicBezTo>
                <a:cubicBezTo>
                  <a:pt x="174614" y="309655"/>
                  <a:pt x="227487" y="224362"/>
                  <a:pt x="324895" y="193954"/>
                </a:cubicBezTo>
                <a:lnTo>
                  <a:pt x="379926" y="183941"/>
                </a:lnTo>
                <a:lnTo>
                  <a:pt x="365569" y="176738"/>
                </a:lnTo>
                <a:cubicBezTo>
                  <a:pt x="347800" y="171192"/>
                  <a:pt x="329437" y="167919"/>
                  <a:pt x="311055" y="166819"/>
                </a:cubicBezTo>
                <a:close/>
                <a:moveTo>
                  <a:pt x="342168" y="0"/>
                </a:moveTo>
                <a:cubicBezTo>
                  <a:pt x="531142" y="0"/>
                  <a:pt x="684336" y="153194"/>
                  <a:pt x="684336" y="342168"/>
                </a:cubicBezTo>
                <a:cubicBezTo>
                  <a:pt x="684336" y="531142"/>
                  <a:pt x="531142" y="684336"/>
                  <a:pt x="342168" y="684336"/>
                </a:cubicBezTo>
                <a:cubicBezTo>
                  <a:pt x="153194" y="684336"/>
                  <a:pt x="0" y="531142"/>
                  <a:pt x="0" y="342168"/>
                </a:cubicBezTo>
                <a:cubicBezTo>
                  <a:pt x="0" y="153194"/>
                  <a:pt x="153194" y="0"/>
                  <a:pt x="3421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4" name="Freeform 93"/>
          <p:cNvSpPr/>
          <p:nvPr/>
        </p:nvSpPr>
        <p:spPr>
          <a:xfrm>
            <a:off x="11024019" y="4198769"/>
            <a:ext cx="548640" cy="548640"/>
          </a:xfrm>
          <a:custGeom>
            <a:avLst/>
            <a:gdLst>
              <a:gd name="connsiteX0" fmla="*/ 339247 w 684336"/>
              <a:gd name="connsiteY0" fmla="*/ 383452 h 684336"/>
              <a:gd name="connsiteX1" fmla="*/ 351653 w 684336"/>
              <a:gd name="connsiteY1" fmla="*/ 440601 h 684336"/>
              <a:gd name="connsiteX2" fmla="*/ 326841 w 684336"/>
              <a:gd name="connsiteY2" fmla="*/ 440601 h 684336"/>
              <a:gd name="connsiteX3" fmla="*/ 339246 w 684336"/>
              <a:gd name="connsiteY3" fmla="*/ 380277 h 684336"/>
              <a:gd name="connsiteX4" fmla="*/ 172559 w 684336"/>
              <a:gd name="connsiteY4" fmla="*/ 534151 h 684336"/>
              <a:gd name="connsiteX5" fmla="*/ 306534 w 684336"/>
              <a:gd name="connsiteY5" fmla="*/ 534150 h 684336"/>
              <a:gd name="connsiteX6" fmla="*/ 318902 w 684336"/>
              <a:gd name="connsiteY6" fmla="*/ 477177 h 684336"/>
              <a:gd name="connsiteX7" fmla="*/ 359592 w 684336"/>
              <a:gd name="connsiteY7" fmla="*/ 477177 h 684336"/>
              <a:gd name="connsiteX8" fmla="*/ 371960 w 684336"/>
              <a:gd name="connsiteY8" fmla="*/ 534150 h 684336"/>
              <a:gd name="connsiteX9" fmla="*/ 505935 w 684336"/>
              <a:gd name="connsiteY9" fmla="*/ 534151 h 684336"/>
              <a:gd name="connsiteX10" fmla="*/ 336916 w 684336"/>
              <a:gd name="connsiteY10" fmla="*/ 170560 h 684336"/>
              <a:gd name="connsiteX11" fmla="*/ 366682 w 684336"/>
              <a:gd name="connsiteY11" fmla="*/ 200326 h 684336"/>
              <a:gd name="connsiteX12" fmla="*/ 336916 w 684336"/>
              <a:gd name="connsiteY12" fmla="*/ 230092 h 684336"/>
              <a:gd name="connsiteX13" fmla="*/ 307150 w 684336"/>
              <a:gd name="connsiteY13" fmla="*/ 200326 h 684336"/>
              <a:gd name="connsiteX14" fmla="*/ 336916 w 684336"/>
              <a:gd name="connsiteY14" fmla="*/ 170560 h 684336"/>
              <a:gd name="connsiteX15" fmla="*/ 335645 w 684336"/>
              <a:gd name="connsiteY15" fmla="*/ 94457 h 684336"/>
              <a:gd name="connsiteX16" fmla="*/ 264798 w 684336"/>
              <a:gd name="connsiteY16" fmla="*/ 124700 h 684336"/>
              <a:gd name="connsiteX17" fmla="*/ 266329 w 684336"/>
              <a:gd name="connsiteY17" fmla="*/ 267030 h 684336"/>
              <a:gd name="connsiteX18" fmla="*/ 338633 w 684336"/>
              <a:gd name="connsiteY18" fmla="*/ 372135 h 684336"/>
              <a:gd name="connsiteX19" fmla="*/ 408659 w 684336"/>
              <a:gd name="connsiteY19" fmla="*/ 265499 h 684336"/>
              <a:gd name="connsiteX20" fmla="*/ 407127 w 684336"/>
              <a:gd name="connsiteY20" fmla="*/ 123169 h 684336"/>
              <a:gd name="connsiteX21" fmla="*/ 335645 w 684336"/>
              <a:gd name="connsiteY21" fmla="*/ 94457 h 684336"/>
              <a:gd name="connsiteX22" fmla="*/ 342168 w 684336"/>
              <a:gd name="connsiteY22" fmla="*/ 0 h 684336"/>
              <a:gd name="connsiteX23" fmla="*/ 684336 w 684336"/>
              <a:gd name="connsiteY23" fmla="*/ 342168 h 684336"/>
              <a:gd name="connsiteX24" fmla="*/ 342168 w 684336"/>
              <a:gd name="connsiteY24" fmla="*/ 684336 h 684336"/>
              <a:gd name="connsiteX25" fmla="*/ 0 w 684336"/>
              <a:gd name="connsiteY25" fmla="*/ 342168 h 684336"/>
              <a:gd name="connsiteX26" fmla="*/ 342168 w 684336"/>
              <a:gd name="connsiteY26" fmla="*/ 0 h 6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4336" h="684336">
                <a:moveTo>
                  <a:pt x="339247" y="383452"/>
                </a:moveTo>
                <a:lnTo>
                  <a:pt x="351653" y="440601"/>
                </a:lnTo>
                <a:lnTo>
                  <a:pt x="326841" y="440601"/>
                </a:lnTo>
                <a:close/>
                <a:moveTo>
                  <a:pt x="339246" y="380277"/>
                </a:moveTo>
                <a:lnTo>
                  <a:pt x="172559" y="534151"/>
                </a:lnTo>
                <a:lnTo>
                  <a:pt x="306534" y="534150"/>
                </a:lnTo>
                <a:lnTo>
                  <a:pt x="318902" y="477177"/>
                </a:lnTo>
                <a:lnTo>
                  <a:pt x="359592" y="477177"/>
                </a:lnTo>
                <a:lnTo>
                  <a:pt x="371960" y="534150"/>
                </a:lnTo>
                <a:lnTo>
                  <a:pt x="505935" y="534151"/>
                </a:lnTo>
                <a:close/>
                <a:moveTo>
                  <a:pt x="336916" y="170560"/>
                </a:moveTo>
                <a:cubicBezTo>
                  <a:pt x="353354" y="170560"/>
                  <a:pt x="366682" y="183888"/>
                  <a:pt x="366682" y="200326"/>
                </a:cubicBezTo>
                <a:cubicBezTo>
                  <a:pt x="366681" y="216765"/>
                  <a:pt x="353355" y="230093"/>
                  <a:pt x="336916" y="230092"/>
                </a:cubicBezTo>
                <a:cubicBezTo>
                  <a:pt x="320477" y="230093"/>
                  <a:pt x="307150" y="216766"/>
                  <a:pt x="307150" y="200326"/>
                </a:cubicBezTo>
                <a:cubicBezTo>
                  <a:pt x="307150" y="183888"/>
                  <a:pt x="320476" y="170560"/>
                  <a:pt x="336916" y="170560"/>
                </a:cubicBezTo>
                <a:close/>
                <a:moveTo>
                  <a:pt x="335645" y="94457"/>
                </a:moveTo>
                <a:cubicBezTo>
                  <a:pt x="309889" y="94735"/>
                  <a:pt x="284238" y="104838"/>
                  <a:pt x="264798" y="124700"/>
                </a:cubicBezTo>
                <a:cubicBezTo>
                  <a:pt x="225918" y="164426"/>
                  <a:pt x="233747" y="223388"/>
                  <a:pt x="266329" y="267030"/>
                </a:cubicBezTo>
                <a:cubicBezTo>
                  <a:pt x="336633" y="370038"/>
                  <a:pt x="320253" y="331254"/>
                  <a:pt x="338633" y="372135"/>
                </a:cubicBezTo>
                <a:cubicBezTo>
                  <a:pt x="356128" y="330868"/>
                  <a:pt x="341564" y="374870"/>
                  <a:pt x="408659" y="265499"/>
                </a:cubicBezTo>
                <a:cubicBezTo>
                  <a:pt x="440350" y="213839"/>
                  <a:pt x="446853" y="162049"/>
                  <a:pt x="407127" y="123169"/>
                </a:cubicBezTo>
                <a:cubicBezTo>
                  <a:pt x="387264" y="103729"/>
                  <a:pt x="361402" y="94181"/>
                  <a:pt x="335645" y="94457"/>
                </a:cubicBezTo>
                <a:close/>
                <a:moveTo>
                  <a:pt x="342168" y="0"/>
                </a:moveTo>
                <a:cubicBezTo>
                  <a:pt x="531142" y="0"/>
                  <a:pt x="684336" y="153194"/>
                  <a:pt x="684336" y="342168"/>
                </a:cubicBezTo>
                <a:cubicBezTo>
                  <a:pt x="684336" y="531142"/>
                  <a:pt x="531142" y="684336"/>
                  <a:pt x="342168" y="684336"/>
                </a:cubicBezTo>
                <a:cubicBezTo>
                  <a:pt x="153194" y="684336"/>
                  <a:pt x="0" y="531142"/>
                  <a:pt x="0" y="342168"/>
                </a:cubicBezTo>
                <a:cubicBezTo>
                  <a:pt x="0" y="153194"/>
                  <a:pt x="153194" y="0"/>
                  <a:pt x="3421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5" name="Freeform 94"/>
          <p:cNvSpPr/>
          <p:nvPr/>
        </p:nvSpPr>
        <p:spPr>
          <a:xfrm>
            <a:off x="11024019" y="4873056"/>
            <a:ext cx="548640" cy="548640"/>
          </a:xfrm>
          <a:custGeom>
            <a:avLst/>
            <a:gdLst>
              <a:gd name="connsiteX0" fmla="*/ 383642 w 685800"/>
              <a:gd name="connsiteY0" fmla="*/ 315767 h 685800"/>
              <a:gd name="connsiteX1" fmla="*/ 331413 w 685800"/>
              <a:gd name="connsiteY1" fmla="*/ 372075 h 685800"/>
              <a:gd name="connsiteX2" fmla="*/ 305851 w 685800"/>
              <a:gd name="connsiteY2" fmla="*/ 348365 h 685800"/>
              <a:gd name="connsiteX3" fmla="*/ 282142 w 685800"/>
              <a:gd name="connsiteY3" fmla="*/ 373927 h 685800"/>
              <a:gd name="connsiteX4" fmla="*/ 333265 w 685800"/>
              <a:gd name="connsiteY4" fmla="*/ 421346 h 685800"/>
              <a:gd name="connsiteX5" fmla="*/ 409203 w 685800"/>
              <a:gd name="connsiteY5" fmla="*/ 339476 h 685800"/>
              <a:gd name="connsiteX6" fmla="*/ 347624 w 685800"/>
              <a:gd name="connsiteY6" fmla="*/ 281620 h 685800"/>
              <a:gd name="connsiteX7" fmla="*/ 433977 w 685800"/>
              <a:gd name="connsiteY7" fmla="*/ 367973 h 685800"/>
              <a:gd name="connsiteX8" fmla="*/ 347624 w 685800"/>
              <a:gd name="connsiteY8" fmla="*/ 454326 h 685800"/>
              <a:gd name="connsiteX9" fmla="*/ 261271 w 685800"/>
              <a:gd name="connsiteY9" fmla="*/ 367973 h 685800"/>
              <a:gd name="connsiteX10" fmla="*/ 347624 w 685800"/>
              <a:gd name="connsiteY10" fmla="*/ 281620 h 685800"/>
              <a:gd name="connsiteX11" fmla="*/ 347625 w 685800"/>
              <a:gd name="connsiteY11" fmla="*/ 262007 h 685800"/>
              <a:gd name="connsiteX12" fmla="*/ 241659 w 685800"/>
              <a:gd name="connsiteY12" fmla="*/ 367973 h 685800"/>
              <a:gd name="connsiteX13" fmla="*/ 347625 w 685800"/>
              <a:gd name="connsiteY13" fmla="*/ 473939 h 685800"/>
              <a:gd name="connsiteX14" fmla="*/ 453591 w 685800"/>
              <a:gd name="connsiteY14" fmla="*/ 367973 h 685800"/>
              <a:gd name="connsiteX15" fmla="*/ 347625 w 685800"/>
              <a:gd name="connsiteY15" fmla="*/ 262007 h 685800"/>
              <a:gd name="connsiteX16" fmla="*/ 226929 w 685800"/>
              <a:gd name="connsiteY16" fmla="*/ 204744 h 685800"/>
              <a:gd name="connsiteX17" fmla="*/ 228930 w 685800"/>
              <a:gd name="connsiteY17" fmla="*/ 204744 h 685800"/>
              <a:gd name="connsiteX18" fmla="*/ 237041 w 685800"/>
              <a:gd name="connsiteY18" fmla="*/ 224325 h 685800"/>
              <a:gd name="connsiteX19" fmla="*/ 257417 w 685800"/>
              <a:gd name="connsiteY19" fmla="*/ 232765 h 685800"/>
              <a:gd name="connsiteX20" fmla="*/ 428383 w 685800"/>
              <a:gd name="connsiteY20" fmla="*/ 232765 h 685800"/>
              <a:gd name="connsiteX21" fmla="*/ 448760 w 685800"/>
              <a:gd name="connsiteY21" fmla="*/ 224325 h 685800"/>
              <a:gd name="connsiteX22" fmla="*/ 456871 w 685800"/>
              <a:gd name="connsiteY22" fmla="*/ 204744 h 685800"/>
              <a:gd name="connsiteX23" fmla="*/ 458873 w 685800"/>
              <a:gd name="connsiteY23" fmla="*/ 204744 h 685800"/>
              <a:gd name="connsiteX24" fmla="*/ 478166 w 685800"/>
              <a:gd name="connsiteY24" fmla="*/ 224444 h 685800"/>
              <a:gd name="connsiteX25" fmla="*/ 478166 w 685800"/>
              <a:gd name="connsiteY25" fmla="*/ 485896 h 685800"/>
              <a:gd name="connsiteX26" fmla="*/ 458873 w 685800"/>
              <a:gd name="connsiteY26" fmla="*/ 505596 h 685800"/>
              <a:gd name="connsiteX27" fmla="*/ 226929 w 685800"/>
              <a:gd name="connsiteY27" fmla="*/ 505596 h 685800"/>
              <a:gd name="connsiteX28" fmla="*/ 207635 w 685800"/>
              <a:gd name="connsiteY28" fmla="*/ 485896 h 685800"/>
              <a:gd name="connsiteX29" fmla="*/ 207635 w 685800"/>
              <a:gd name="connsiteY29" fmla="*/ 224444 h 685800"/>
              <a:gd name="connsiteX30" fmla="*/ 226929 w 685800"/>
              <a:gd name="connsiteY30" fmla="*/ 204744 h 685800"/>
              <a:gd name="connsiteX31" fmla="*/ 298209 w 685800"/>
              <a:gd name="connsiteY31" fmla="*/ 158656 h 685800"/>
              <a:gd name="connsiteX32" fmla="*/ 336910 w 685800"/>
              <a:gd name="connsiteY32" fmla="*/ 158656 h 685800"/>
              <a:gd name="connsiteX33" fmla="*/ 336910 w 685800"/>
              <a:gd name="connsiteY33" fmla="*/ 181514 h 685800"/>
              <a:gd name="connsiteX34" fmla="*/ 355198 w 685800"/>
              <a:gd name="connsiteY34" fmla="*/ 181514 h 685800"/>
              <a:gd name="connsiteX35" fmla="*/ 355198 w 685800"/>
              <a:gd name="connsiteY35" fmla="*/ 158656 h 685800"/>
              <a:gd name="connsiteX36" fmla="*/ 383220 w 685800"/>
              <a:gd name="connsiteY36" fmla="*/ 158656 h 685800"/>
              <a:gd name="connsiteX37" fmla="*/ 404528 w 685800"/>
              <a:gd name="connsiteY37" fmla="*/ 171854 h 685800"/>
              <a:gd name="connsiteX38" fmla="*/ 404528 w 685800"/>
              <a:gd name="connsiteY38" fmla="*/ 175913 h 685800"/>
              <a:gd name="connsiteX39" fmla="*/ 406109 w 685800"/>
              <a:gd name="connsiteY39" fmla="*/ 175913 h 685800"/>
              <a:gd name="connsiteX40" fmla="*/ 427417 w 685800"/>
              <a:gd name="connsiteY40" fmla="*/ 189111 h 685800"/>
              <a:gd name="connsiteX41" fmla="*/ 427417 w 685800"/>
              <a:gd name="connsiteY41" fmla="*/ 196218 h 685800"/>
              <a:gd name="connsiteX42" fmla="*/ 406109 w 685800"/>
              <a:gd name="connsiteY42" fmla="*/ 209416 h 685800"/>
              <a:gd name="connsiteX43" fmla="*/ 279692 w 685800"/>
              <a:gd name="connsiteY43" fmla="*/ 209416 h 685800"/>
              <a:gd name="connsiteX44" fmla="*/ 258384 w 685800"/>
              <a:gd name="connsiteY44" fmla="*/ 196218 h 685800"/>
              <a:gd name="connsiteX45" fmla="*/ 258384 w 685800"/>
              <a:gd name="connsiteY45" fmla="*/ 189111 h 685800"/>
              <a:gd name="connsiteX46" fmla="*/ 264625 w 685800"/>
              <a:gd name="connsiteY46" fmla="*/ 179779 h 685800"/>
              <a:gd name="connsiteX47" fmla="*/ 276901 w 685800"/>
              <a:gd name="connsiteY47" fmla="*/ 176630 h 685800"/>
              <a:gd name="connsiteX48" fmla="*/ 276901 w 685800"/>
              <a:gd name="connsiteY48" fmla="*/ 171854 h 685800"/>
              <a:gd name="connsiteX49" fmla="*/ 298209 w 685800"/>
              <a:gd name="connsiteY49" fmla="*/ 158656 h 685800"/>
              <a:gd name="connsiteX50" fmla="*/ 282459 w 685800"/>
              <a:gd name="connsiteY50" fmla="*/ 121933 h 685800"/>
              <a:gd name="connsiteX51" fmla="*/ 253642 w 685800"/>
              <a:gd name="connsiteY51" fmla="*/ 150750 h 685800"/>
              <a:gd name="connsiteX52" fmla="*/ 253642 w 685800"/>
              <a:gd name="connsiteY52" fmla="*/ 161177 h 685800"/>
              <a:gd name="connsiteX53" fmla="*/ 237040 w 685800"/>
              <a:gd name="connsiteY53" fmla="*/ 168054 h 685800"/>
              <a:gd name="connsiteX54" fmla="*/ 232646 w 685800"/>
              <a:gd name="connsiteY54" fmla="*/ 178663 h 685800"/>
              <a:gd name="connsiteX55" fmla="*/ 212927 w 685800"/>
              <a:gd name="connsiteY55" fmla="*/ 178663 h 685800"/>
              <a:gd name="connsiteX56" fmla="*/ 174984 w 685800"/>
              <a:gd name="connsiteY56" fmla="*/ 217404 h 685800"/>
              <a:gd name="connsiteX57" fmla="*/ 174984 w 685800"/>
              <a:gd name="connsiteY57" fmla="*/ 494728 h 685800"/>
              <a:gd name="connsiteX58" fmla="*/ 212927 w 685800"/>
              <a:gd name="connsiteY58" fmla="*/ 533469 h 685800"/>
              <a:gd name="connsiteX59" fmla="*/ 472874 w 685800"/>
              <a:gd name="connsiteY59" fmla="*/ 533469 h 685800"/>
              <a:gd name="connsiteX60" fmla="*/ 510816 w 685800"/>
              <a:gd name="connsiteY60" fmla="*/ 494728 h 685800"/>
              <a:gd name="connsiteX61" fmla="*/ 510816 w 685800"/>
              <a:gd name="connsiteY61" fmla="*/ 217404 h 685800"/>
              <a:gd name="connsiteX62" fmla="*/ 472874 w 685800"/>
              <a:gd name="connsiteY62" fmla="*/ 178663 h 685800"/>
              <a:gd name="connsiteX63" fmla="*/ 453155 w 685800"/>
              <a:gd name="connsiteY63" fmla="*/ 178663 h 685800"/>
              <a:gd name="connsiteX64" fmla="*/ 448760 w 685800"/>
              <a:gd name="connsiteY64" fmla="*/ 168054 h 685800"/>
              <a:gd name="connsiteX65" fmla="*/ 428383 w 685800"/>
              <a:gd name="connsiteY65" fmla="*/ 159613 h 685800"/>
              <a:gd name="connsiteX66" fmla="*/ 426245 w 685800"/>
              <a:gd name="connsiteY66" fmla="*/ 159613 h 685800"/>
              <a:gd name="connsiteX67" fmla="*/ 426245 w 685800"/>
              <a:gd name="connsiteY67" fmla="*/ 150750 h 685800"/>
              <a:gd name="connsiteX68" fmla="*/ 397428 w 685800"/>
              <a:gd name="connsiteY68" fmla="*/ 121933 h 685800"/>
              <a:gd name="connsiteX69" fmla="*/ 342900 w 685800"/>
              <a:gd name="connsiteY69" fmla="*/ 0 h 685800"/>
              <a:gd name="connsiteX70" fmla="*/ 685800 w 685800"/>
              <a:gd name="connsiteY70" fmla="*/ 342900 h 685800"/>
              <a:gd name="connsiteX71" fmla="*/ 342900 w 685800"/>
              <a:gd name="connsiteY71" fmla="*/ 685800 h 685800"/>
              <a:gd name="connsiteX72" fmla="*/ 0 w 685800"/>
              <a:gd name="connsiteY72" fmla="*/ 342900 h 685800"/>
              <a:gd name="connsiteX73" fmla="*/ 342900 w 685800"/>
              <a:gd name="connsiteY73"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85800" h="685800">
                <a:moveTo>
                  <a:pt x="383642" y="315767"/>
                </a:moveTo>
                <a:lnTo>
                  <a:pt x="331413" y="372075"/>
                </a:lnTo>
                <a:lnTo>
                  <a:pt x="305851" y="348365"/>
                </a:lnTo>
                <a:lnTo>
                  <a:pt x="282142" y="373927"/>
                </a:lnTo>
                <a:lnTo>
                  <a:pt x="333265" y="421346"/>
                </a:lnTo>
                <a:lnTo>
                  <a:pt x="409203" y="339476"/>
                </a:lnTo>
                <a:close/>
                <a:moveTo>
                  <a:pt x="347624" y="281620"/>
                </a:moveTo>
                <a:cubicBezTo>
                  <a:pt x="395315" y="281620"/>
                  <a:pt x="433977" y="320282"/>
                  <a:pt x="433977" y="367973"/>
                </a:cubicBezTo>
                <a:cubicBezTo>
                  <a:pt x="433977" y="415664"/>
                  <a:pt x="395315" y="454326"/>
                  <a:pt x="347624" y="454326"/>
                </a:cubicBezTo>
                <a:cubicBezTo>
                  <a:pt x="299933" y="454326"/>
                  <a:pt x="261271" y="415664"/>
                  <a:pt x="261271" y="367973"/>
                </a:cubicBezTo>
                <a:cubicBezTo>
                  <a:pt x="261271" y="320282"/>
                  <a:pt x="299933" y="281620"/>
                  <a:pt x="347624" y="281620"/>
                </a:cubicBezTo>
                <a:close/>
                <a:moveTo>
                  <a:pt x="347625" y="262007"/>
                </a:moveTo>
                <a:cubicBezTo>
                  <a:pt x="289102" y="262007"/>
                  <a:pt x="241659" y="309450"/>
                  <a:pt x="241659" y="367973"/>
                </a:cubicBezTo>
                <a:cubicBezTo>
                  <a:pt x="241659" y="426496"/>
                  <a:pt x="289102" y="473939"/>
                  <a:pt x="347625" y="473939"/>
                </a:cubicBezTo>
                <a:cubicBezTo>
                  <a:pt x="406148" y="473939"/>
                  <a:pt x="453591" y="426496"/>
                  <a:pt x="453591" y="367973"/>
                </a:cubicBezTo>
                <a:cubicBezTo>
                  <a:pt x="453591" y="309450"/>
                  <a:pt x="406148" y="262007"/>
                  <a:pt x="347625" y="262007"/>
                </a:cubicBezTo>
                <a:close/>
                <a:moveTo>
                  <a:pt x="226929" y="204744"/>
                </a:moveTo>
                <a:lnTo>
                  <a:pt x="228930" y="204744"/>
                </a:lnTo>
                <a:lnTo>
                  <a:pt x="237041" y="224325"/>
                </a:lnTo>
                <a:cubicBezTo>
                  <a:pt x="242256" y="229540"/>
                  <a:pt x="249460" y="232765"/>
                  <a:pt x="257417" y="232765"/>
                </a:cubicBezTo>
                <a:lnTo>
                  <a:pt x="428383" y="232765"/>
                </a:lnTo>
                <a:cubicBezTo>
                  <a:pt x="436341" y="232765"/>
                  <a:pt x="443545" y="229540"/>
                  <a:pt x="448760" y="224325"/>
                </a:cubicBezTo>
                <a:lnTo>
                  <a:pt x="456871" y="204744"/>
                </a:lnTo>
                <a:lnTo>
                  <a:pt x="458873" y="204744"/>
                </a:lnTo>
                <a:cubicBezTo>
                  <a:pt x="469528" y="204744"/>
                  <a:pt x="478166" y="213564"/>
                  <a:pt x="478166" y="224444"/>
                </a:cubicBezTo>
                <a:lnTo>
                  <a:pt x="478166" y="485896"/>
                </a:lnTo>
                <a:cubicBezTo>
                  <a:pt x="478166" y="496776"/>
                  <a:pt x="469528" y="505596"/>
                  <a:pt x="458873" y="505596"/>
                </a:cubicBezTo>
                <a:lnTo>
                  <a:pt x="226929" y="505596"/>
                </a:lnTo>
                <a:cubicBezTo>
                  <a:pt x="216273" y="505596"/>
                  <a:pt x="207635" y="496776"/>
                  <a:pt x="207635" y="485896"/>
                </a:cubicBezTo>
                <a:lnTo>
                  <a:pt x="207635" y="224444"/>
                </a:lnTo>
                <a:cubicBezTo>
                  <a:pt x="207635" y="213564"/>
                  <a:pt x="216273" y="204744"/>
                  <a:pt x="226929" y="204744"/>
                </a:cubicBezTo>
                <a:close/>
                <a:moveTo>
                  <a:pt x="298209" y="158656"/>
                </a:moveTo>
                <a:lnTo>
                  <a:pt x="336910" y="158656"/>
                </a:lnTo>
                <a:lnTo>
                  <a:pt x="336910" y="181514"/>
                </a:lnTo>
                <a:lnTo>
                  <a:pt x="355198" y="181514"/>
                </a:lnTo>
                <a:lnTo>
                  <a:pt x="355198" y="158656"/>
                </a:lnTo>
                <a:lnTo>
                  <a:pt x="383220" y="158656"/>
                </a:lnTo>
                <a:cubicBezTo>
                  <a:pt x="394988" y="158656"/>
                  <a:pt x="404528" y="164565"/>
                  <a:pt x="404528" y="171854"/>
                </a:cubicBezTo>
                <a:lnTo>
                  <a:pt x="404528" y="175913"/>
                </a:lnTo>
                <a:lnTo>
                  <a:pt x="406109" y="175913"/>
                </a:lnTo>
                <a:cubicBezTo>
                  <a:pt x="417877" y="175913"/>
                  <a:pt x="427417" y="181822"/>
                  <a:pt x="427417" y="189111"/>
                </a:cubicBezTo>
                <a:lnTo>
                  <a:pt x="427417" y="196218"/>
                </a:lnTo>
                <a:cubicBezTo>
                  <a:pt x="427417" y="203507"/>
                  <a:pt x="417877" y="209416"/>
                  <a:pt x="406109" y="209416"/>
                </a:cubicBezTo>
                <a:lnTo>
                  <a:pt x="279692" y="209416"/>
                </a:lnTo>
                <a:cubicBezTo>
                  <a:pt x="267924" y="209416"/>
                  <a:pt x="258384" y="203507"/>
                  <a:pt x="258384" y="196218"/>
                </a:cubicBezTo>
                <a:lnTo>
                  <a:pt x="258384" y="189111"/>
                </a:lnTo>
                <a:cubicBezTo>
                  <a:pt x="258384" y="185467"/>
                  <a:pt x="260769" y="182167"/>
                  <a:pt x="264625" y="179779"/>
                </a:cubicBezTo>
                <a:lnTo>
                  <a:pt x="276901" y="176630"/>
                </a:lnTo>
                <a:lnTo>
                  <a:pt x="276901" y="171854"/>
                </a:lnTo>
                <a:cubicBezTo>
                  <a:pt x="276901" y="164565"/>
                  <a:pt x="286441" y="158656"/>
                  <a:pt x="298209" y="158656"/>
                </a:cubicBezTo>
                <a:close/>
                <a:moveTo>
                  <a:pt x="282459" y="121933"/>
                </a:moveTo>
                <a:cubicBezTo>
                  <a:pt x="266544" y="121933"/>
                  <a:pt x="253642" y="134835"/>
                  <a:pt x="253642" y="150750"/>
                </a:cubicBezTo>
                <a:lnTo>
                  <a:pt x="253642" y="161177"/>
                </a:lnTo>
                <a:lnTo>
                  <a:pt x="237040" y="168054"/>
                </a:lnTo>
                <a:lnTo>
                  <a:pt x="232646" y="178663"/>
                </a:lnTo>
                <a:lnTo>
                  <a:pt x="212927" y="178663"/>
                </a:lnTo>
                <a:cubicBezTo>
                  <a:pt x="191972" y="178663"/>
                  <a:pt x="174984" y="196008"/>
                  <a:pt x="174984" y="217404"/>
                </a:cubicBezTo>
                <a:lnTo>
                  <a:pt x="174984" y="494728"/>
                </a:lnTo>
                <a:cubicBezTo>
                  <a:pt x="174984" y="516124"/>
                  <a:pt x="191972" y="533469"/>
                  <a:pt x="212927" y="533469"/>
                </a:cubicBezTo>
                <a:lnTo>
                  <a:pt x="472874" y="533469"/>
                </a:lnTo>
                <a:cubicBezTo>
                  <a:pt x="493829" y="533469"/>
                  <a:pt x="510816" y="516124"/>
                  <a:pt x="510816" y="494728"/>
                </a:cubicBezTo>
                <a:lnTo>
                  <a:pt x="510816" y="217404"/>
                </a:lnTo>
                <a:cubicBezTo>
                  <a:pt x="510816" y="196008"/>
                  <a:pt x="493829" y="178663"/>
                  <a:pt x="472874" y="178663"/>
                </a:cubicBezTo>
                <a:lnTo>
                  <a:pt x="453155" y="178663"/>
                </a:lnTo>
                <a:lnTo>
                  <a:pt x="448760" y="168054"/>
                </a:lnTo>
                <a:cubicBezTo>
                  <a:pt x="443545" y="162839"/>
                  <a:pt x="436341" y="159613"/>
                  <a:pt x="428383" y="159613"/>
                </a:cubicBezTo>
                <a:lnTo>
                  <a:pt x="426245" y="159613"/>
                </a:lnTo>
                <a:lnTo>
                  <a:pt x="426245" y="150750"/>
                </a:lnTo>
                <a:cubicBezTo>
                  <a:pt x="426245" y="134835"/>
                  <a:pt x="413343" y="121933"/>
                  <a:pt x="397428" y="121933"/>
                </a:cubicBezTo>
                <a:close/>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99" name="Freeform 98"/>
          <p:cNvSpPr/>
          <p:nvPr/>
        </p:nvSpPr>
        <p:spPr>
          <a:xfrm>
            <a:off x="11024019" y="5547343"/>
            <a:ext cx="548640" cy="548640"/>
          </a:xfrm>
          <a:custGeom>
            <a:avLst/>
            <a:gdLst>
              <a:gd name="connsiteX0" fmla="*/ 425559 w 688646"/>
              <a:gd name="connsiteY0" fmla="*/ 216063 h 688646"/>
              <a:gd name="connsiteX1" fmla="*/ 425559 w 688646"/>
              <a:gd name="connsiteY1" fmla="*/ 297892 h 688646"/>
              <a:gd name="connsiteX2" fmla="*/ 298867 w 688646"/>
              <a:gd name="connsiteY2" fmla="*/ 297892 h 688646"/>
              <a:gd name="connsiteX3" fmla="*/ 298867 w 688646"/>
              <a:gd name="connsiteY3" fmla="*/ 393061 h 688646"/>
              <a:gd name="connsiteX4" fmla="*/ 425559 w 688646"/>
              <a:gd name="connsiteY4" fmla="*/ 393061 h 688646"/>
              <a:gd name="connsiteX5" fmla="*/ 425559 w 688646"/>
              <a:gd name="connsiteY5" fmla="*/ 474890 h 688646"/>
              <a:gd name="connsiteX6" fmla="*/ 552251 w 688646"/>
              <a:gd name="connsiteY6" fmla="*/ 345477 h 688646"/>
              <a:gd name="connsiteX7" fmla="*/ 182664 w 688646"/>
              <a:gd name="connsiteY7" fmla="*/ 185582 h 688646"/>
              <a:gd name="connsiteX8" fmla="*/ 182664 w 688646"/>
              <a:gd name="connsiteY8" fmla="*/ 505371 h 688646"/>
              <a:gd name="connsiteX9" fmla="*/ 359256 w 688646"/>
              <a:gd name="connsiteY9" fmla="*/ 505371 h 688646"/>
              <a:gd name="connsiteX10" fmla="*/ 359256 w 688646"/>
              <a:gd name="connsiteY10" fmla="*/ 452387 h 688646"/>
              <a:gd name="connsiteX11" fmla="*/ 235648 w 688646"/>
              <a:gd name="connsiteY11" fmla="*/ 452387 h 688646"/>
              <a:gd name="connsiteX12" fmla="*/ 235648 w 688646"/>
              <a:gd name="connsiteY12" fmla="*/ 238566 h 688646"/>
              <a:gd name="connsiteX13" fmla="*/ 359256 w 688646"/>
              <a:gd name="connsiteY13" fmla="*/ 238566 h 688646"/>
              <a:gd name="connsiteX14" fmla="*/ 359256 w 688646"/>
              <a:gd name="connsiteY14" fmla="*/ 185582 h 688646"/>
              <a:gd name="connsiteX15" fmla="*/ 344323 w 688646"/>
              <a:gd name="connsiteY15" fmla="*/ 0 h 688646"/>
              <a:gd name="connsiteX16" fmla="*/ 688646 w 688646"/>
              <a:gd name="connsiteY16" fmla="*/ 344323 h 688646"/>
              <a:gd name="connsiteX17" fmla="*/ 344323 w 688646"/>
              <a:gd name="connsiteY17" fmla="*/ 688646 h 688646"/>
              <a:gd name="connsiteX18" fmla="*/ 0 w 688646"/>
              <a:gd name="connsiteY18" fmla="*/ 344323 h 688646"/>
              <a:gd name="connsiteX19" fmla="*/ 344323 w 688646"/>
              <a:gd name="connsiteY19" fmla="*/ 0 h 68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8646" h="688646">
                <a:moveTo>
                  <a:pt x="425559" y="216063"/>
                </a:moveTo>
                <a:lnTo>
                  <a:pt x="425559" y="297892"/>
                </a:lnTo>
                <a:lnTo>
                  <a:pt x="298867" y="297892"/>
                </a:lnTo>
                <a:lnTo>
                  <a:pt x="298867" y="393061"/>
                </a:lnTo>
                <a:lnTo>
                  <a:pt x="425559" y="393061"/>
                </a:lnTo>
                <a:lnTo>
                  <a:pt x="425559" y="474890"/>
                </a:lnTo>
                <a:lnTo>
                  <a:pt x="552251" y="345477"/>
                </a:lnTo>
                <a:close/>
                <a:moveTo>
                  <a:pt x="182664" y="185582"/>
                </a:moveTo>
                <a:lnTo>
                  <a:pt x="182664" y="505371"/>
                </a:lnTo>
                <a:lnTo>
                  <a:pt x="359256" y="505371"/>
                </a:lnTo>
                <a:lnTo>
                  <a:pt x="359256" y="452387"/>
                </a:lnTo>
                <a:lnTo>
                  <a:pt x="235648" y="452387"/>
                </a:lnTo>
                <a:lnTo>
                  <a:pt x="235648" y="238566"/>
                </a:lnTo>
                <a:lnTo>
                  <a:pt x="359256" y="238566"/>
                </a:lnTo>
                <a:lnTo>
                  <a:pt x="359256" y="185582"/>
                </a:lnTo>
                <a:close/>
                <a:moveTo>
                  <a:pt x="344323" y="0"/>
                </a:moveTo>
                <a:cubicBezTo>
                  <a:pt x="534487" y="0"/>
                  <a:pt x="688646" y="154159"/>
                  <a:pt x="688646" y="344323"/>
                </a:cubicBezTo>
                <a:cubicBezTo>
                  <a:pt x="688646" y="534487"/>
                  <a:pt x="534487" y="688646"/>
                  <a:pt x="344323" y="688646"/>
                </a:cubicBezTo>
                <a:cubicBezTo>
                  <a:pt x="154159" y="688646"/>
                  <a:pt x="0" y="534487"/>
                  <a:pt x="0" y="344323"/>
                </a:cubicBezTo>
                <a:cubicBezTo>
                  <a:pt x="0" y="154159"/>
                  <a:pt x="154159" y="0"/>
                  <a:pt x="3443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0" name="Freeform 99"/>
          <p:cNvSpPr/>
          <p:nvPr/>
        </p:nvSpPr>
        <p:spPr>
          <a:xfrm>
            <a:off x="11024019" y="2850195"/>
            <a:ext cx="548640" cy="548640"/>
          </a:xfrm>
          <a:custGeom>
            <a:avLst/>
            <a:gdLst>
              <a:gd name="connsiteX0" fmla="*/ 337831 w 685800"/>
              <a:gd name="connsiteY0" fmla="*/ 366271 h 685800"/>
              <a:gd name="connsiteX1" fmla="*/ 366653 w 685800"/>
              <a:gd name="connsiteY1" fmla="*/ 401762 h 685800"/>
              <a:gd name="connsiteX2" fmla="*/ 323849 w 685800"/>
              <a:gd name="connsiteY2" fmla="*/ 407074 h 685800"/>
              <a:gd name="connsiteX3" fmla="*/ 506873 w 685800"/>
              <a:gd name="connsiteY3" fmla="*/ 212536 h 685800"/>
              <a:gd name="connsiteX4" fmla="*/ 483304 w 685800"/>
              <a:gd name="connsiteY4" fmla="*/ 212660 h 685800"/>
              <a:gd name="connsiteX5" fmla="*/ 327530 w 685800"/>
              <a:gd name="connsiteY5" fmla="*/ 339159 h 685800"/>
              <a:gd name="connsiteX6" fmla="*/ 325281 w 685800"/>
              <a:gd name="connsiteY6" fmla="*/ 343128 h 685800"/>
              <a:gd name="connsiteX7" fmla="*/ 323781 w 685800"/>
              <a:gd name="connsiteY7" fmla="*/ 341282 h 685800"/>
              <a:gd name="connsiteX8" fmla="*/ 289798 w 685800"/>
              <a:gd name="connsiteY8" fmla="*/ 434725 h 685800"/>
              <a:gd name="connsiteX9" fmla="*/ 388226 w 685800"/>
              <a:gd name="connsiteY9" fmla="*/ 420640 h 685800"/>
              <a:gd name="connsiteX10" fmla="*/ 386725 w 685800"/>
              <a:gd name="connsiteY10" fmla="*/ 418792 h 685800"/>
              <a:gd name="connsiteX11" fmla="*/ 391072 w 685800"/>
              <a:gd name="connsiteY11" fmla="*/ 417406 h 685800"/>
              <a:gd name="connsiteX12" fmla="*/ 391073 w 685800"/>
              <a:gd name="connsiteY12" fmla="*/ 417403 h 685800"/>
              <a:gd name="connsiteX13" fmla="*/ 546845 w 685800"/>
              <a:gd name="connsiteY13" fmla="*/ 290906 h 685800"/>
              <a:gd name="connsiteX14" fmla="*/ 535247 w 685800"/>
              <a:gd name="connsiteY14" fmla="*/ 235402 h 685800"/>
              <a:gd name="connsiteX15" fmla="*/ 506873 w 685800"/>
              <a:gd name="connsiteY15" fmla="*/ 212536 h 685800"/>
              <a:gd name="connsiteX16" fmla="*/ 290684 w 685800"/>
              <a:gd name="connsiteY16" fmla="*/ 129480 h 685800"/>
              <a:gd name="connsiteX17" fmla="*/ 177044 w 685800"/>
              <a:gd name="connsiteY17" fmla="*/ 243120 h 685800"/>
              <a:gd name="connsiteX18" fmla="*/ 177045 w 685800"/>
              <a:gd name="connsiteY18" fmla="*/ 260449 h 685800"/>
              <a:gd name="connsiteX19" fmla="*/ 177545 w 685800"/>
              <a:gd name="connsiteY19" fmla="*/ 260448 h 685800"/>
              <a:gd name="connsiteX20" fmla="*/ 177545 w 685800"/>
              <a:gd name="connsiteY20" fmla="*/ 500954 h 685800"/>
              <a:gd name="connsiteX21" fmla="*/ 463295 w 685800"/>
              <a:gd name="connsiteY21" fmla="*/ 500954 h 685800"/>
              <a:gd name="connsiteX22" fmla="*/ 463295 w 685800"/>
              <a:gd name="connsiteY22" fmla="*/ 389178 h 685800"/>
              <a:gd name="connsiteX23" fmla="*/ 425681 w 685800"/>
              <a:gd name="connsiteY23" fmla="*/ 419722 h 685800"/>
              <a:gd name="connsiteX24" fmla="*/ 425679 w 685800"/>
              <a:gd name="connsiteY24" fmla="*/ 419727 h 685800"/>
              <a:gd name="connsiteX25" fmla="*/ 422813 w 685800"/>
              <a:gd name="connsiteY25" fmla="*/ 420641 h 685800"/>
              <a:gd name="connsiteX26" fmla="*/ 422813 w 685800"/>
              <a:gd name="connsiteY26" fmla="*/ 460473 h 685800"/>
              <a:gd name="connsiteX27" fmla="*/ 218028 w 685800"/>
              <a:gd name="connsiteY27" fmla="*/ 460473 h 685800"/>
              <a:gd name="connsiteX28" fmla="*/ 218028 w 685800"/>
              <a:gd name="connsiteY28" fmla="*/ 260448 h 685800"/>
              <a:gd name="connsiteX29" fmla="*/ 303641 w 685800"/>
              <a:gd name="connsiteY29" fmla="*/ 260448 h 685800"/>
              <a:gd name="connsiteX30" fmla="*/ 303641 w 685800"/>
              <a:gd name="connsiteY30" fmla="*/ 169962 h 685800"/>
              <a:gd name="connsiteX31" fmla="*/ 422814 w 685800"/>
              <a:gd name="connsiteY31" fmla="*/ 169961 h 685800"/>
              <a:gd name="connsiteX32" fmla="*/ 422813 w 685800"/>
              <a:gd name="connsiteY32" fmla="*/ 228372 h 685800"/>
              <a:gd name="connsiteX33" fmla="*/ 463296 w 685800"/>
              <a:gd name="connsiteY33" fmla="*/ 195498 h 685800"/>
              <a:gd name="connsiteX34" fmla="*/ 463295 w 685800"/>
              <a:gd name="connsiteY34" fmla="*/ 129480 h 685800"/>
              <a:gd name="connsiteX35" fmla="*/ 342900 w 685800"/>
              <a:gd name="connsiteY35" fmla="*/ 0 h 685800"/>
              <a:gd name="connsiteX36" fmla="*/ 685800 w 685800"/>
              <a:gd name="connsiteY36" fmla="*/ 342900 h 685800"/>
              <a:gd name="connsiteX37" fmla="*/ 342900 w 685800"/>
              <a:gd name="connsiteY37" fmla="*/ 685800 h 685800"/>
              <a:gd name="connsiteX38" fmla="*/ 0 w 685800"/>
              <a:gd name="connsiteY38" fmla="*/ 342900 h 685800"/>
              <a:gd name="connsiteX39" fmla="*/ 342900 w 685800"/>
              <a:gd name="connsiteY39"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85800" h="685800">
                <a:moveTo>
                  <a:pt x="337831" y="366271"/>
                </a:moveTo>
                <a:lnTo>
                  <a:pt x="366653" y="401762"/>
                </a:lnTo>
                <a:lnTo>
                  <a:pt x="323849" y="407074"/>
                </a:lnTo>
                <a:close/>
                <a:moveTo>
                  <a:pt x="506873" y="212536"/>
                </a:moveTo>
                <a:cubicBezTo>
                  <a:pt x="497474" y="208420"/>
                  <a:pt x="488875" y="208137"/>
                  <a:pt x="483304" y="212660"/>
                </a:cubicBezTo>
                <a:cubicBezTo>
                  <a:pt x="431380" y="254827"/>
                  <a:pt x="379454" y="296993"/>
                  <a:pt x="327530" y="339159"/>
                </a:cubicBezTo>
                <a:lnTo>
                  <a:pt x="325281" y="343128"/>
                </a:lnTo>
                <a:lnTo>
                  <a:pt x="323781" y="341282"/>
                </a:lnTo>
                <a:lnTo>
                  <a:pt x="289798" y="434725"/>
                </a:lnTo>
                <a:lnTo>
                  <a:pt x="388226" y="420640"/>
                </a:lnTo>
                <a:lnTo>
                  <a:pt x="386725" y="418792"/>
                </a:lnTo>
                <a:lnTo>
                  <a:pt x="391072" y="417406"/>
                </a:lnTo>
                <a:lnTo>
                  <a:pt x="391073" y="417403"/>
                </a:lnTo>
                <a:lnTo>
                  <a:pt x="546845" y="290906"/>
                </a:lnTo>
                <a:cubicBezTo>
                  <a:pt x="557986" y="281858"/>
                  <a:pt x="552793" y="257009"/>
                  <a:pt x="535247" y="235402"/>
                </a:cubicBezTo>
                <a:cubicBezTo>
                  <a:pt x="526474" y="224598"/>
                  <a:pt x="516273" y="216651"/>
                  <a:pt x="506873" y="212536"/>
                </a:cubicBezTo>
                <a:close/>
                <a:moveTo>
                  <a:pt x="290684" y="129480"/>
                </a:moveTo>
                <a:lnTo>
                  <a:pt x="177044" y="243120"/>
                </a:lnTo>
                <a:lnTo>
                  <a:pt x="177045" y="260449"/>
                </a:lnTo>
                <a:lnTo>
                  <a:pt x="177545" y="260448"/>
                </a:lnTo>
                <a:lnTo>
                  <a:pt x="177545" y="500954"/>
                </a:lnTo>
                <a:lnTo>
                  <a:pt x="463295" y="500954"/>
                </a:lnTo>
                <a:lnTo>
                  <a:pt x="463295" y="389178"/>
                </a:lnTo>
                <a:lnTo>
                  <a:pt x="425681" y="419722"/>
                </a:lnTo>
                <a:lnTo>
                  <a:pt x="425679" y="419727"/>
                </a:lnTo>
                <a:lnTo>
                  <a:pt x="422813" y="420641"/>
                </a:lnTo>
                <a:lnTo>
                  <a:pt x="422813" y="460473"/>
                </a:lnTo>
                <a:lnTo>
                  <a:pt x="218028" y="460473"/>
                </a:lnTo>
                <a:lnTo>
                  <a:pt x="218028" y="260448"/>
                </a:lnTo>
                <a:lnTo>
                  <a:pt x="303641" y="260448"/>
                </a:lnTo>
                <a:lnTo>
                  <a:pt x="303641" y="169962"/>
                </a:lnTo>
                <a:lnTo>
                  <a:pt x="422814" y="169961"/>
                </a:lnTo>
                <a:lnTo>
                  <a:pt x="422813" y="228372"/>
                </a:lnTo>
                <a:lnTo>
                  <a:pt x="463296" y="195498"/>
                </a:lnTo>
                <a:lnTo>
                  <a:pt x="463295" y="129480"/>
                </a:lnTo>
                <a:close/>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3" name="Freeform 102"/>
          <p:cNvSpPr/>
          <p:nvPr/>
        </p:nvSpPr>
        <p:spPr>
          <a:xfrm>
            <a:off x="10389318" y="1501621"/>
            <a:ext cx="548640" cy="548640"/>
          </a:xfrm>
          <a:custGeom>
            <a:avLst/>
            <a:gdLst>
              <a:gd name="connsiteX0" fmla="*/ 176515 w 685800"/>
              <a:gd name="connsiteY0" fmla="*/ 266433 h 685800"/>
              <a:gd name="connsiteX1" fmla="*/ 158227 w 685800"/>
              <a:gd name="connsiteY1" fmla="*/ 284721 h 685800"/>
              <a:gd name="connsiteX2" fmla="*/ 159505 w 685800"/>
              <a:gd name="connsiteY2" fmla="*/ 287805 h 685800"/>
              <a:gd name="connsiteX3" fmla="*/ 158343 w 685800"/>
              <a:gd name="connsiteY3" fmla="*/ 288013 h 685800"/>
              <a:gd name="connsiteX4" fmla="*/ 185736 w 685800"/>
              <a:gd name="connsiteY4" fmla="*/ 441028 h 685800"/>
              <a:gd name="connsiteX5" fmla="*/ 188135 w 685800"/>
              <a:gd name="connsiteY5" fmla="*/ 440599 h 685800"/>
              <a:gd name="connsiteX6" fmla="*/ 194930 w 685800"/>
              <a:gd name="connsiteY6" fmla="*/ 456198 h 685800"/>
              <a:gd name="connsiteX7" fmla="*/ 232491 w 685800"/>
              <a:gd name="connsiteY7" fmla="*/ 485583 h 685800"/>
              <a:gd name="connsiteX8" fmla="*/ 249457 w 685800"/>
              <a:gd name="connsiteY8" fmla="*/ 488459 h 685800"/>
              <a:gd name="connsiteX9" fmla="*/ 249457 w 685800"/>
              <a:gd name="connsiteY9" fmla="*/ 489726 h 685800"/>
              <a:gd name="connsiteX10" fmla="*/ 256942 w 685800"/>
              <a:gd name="connsiteY10" fmla="*/ 489727 h 685800"/>
              <a:gd name="connsiteX11" fmla="*/ 341136 w 685800"/>
              <a:gd name="connsiteY11" fmla="*/ 489727 h 685800"/>
              <a:gd name="connsiteX12" fmla="*/ 341136 w 685800"/>
              <a:gd name="connsiteY12" fmla="*/ 489044 h 685800"/>
              <a:gd name="connsiteX13" fmla="*/ 341215 w 685800"/>
              <a:gd name="connsiteY13" fmla="*/ 489077 h 685800"/>
              <a:gd name="connsiteX14" fmla="*/ 359503 w 685800"/>
              <a:gd name="connsiteY14" fmla="*/ 470789 h 685800"/>
              <a:gd name="connsiteX15" fmla="*/ 341215 w 685800"/>
              <a:gd name="connsiteY15" fmla="*/ 452501 h 685800"/>
              <a:gd name="connsiteX16" fmla="*/ 339647 w 685800"/>
              <a:gd name="connsiteY16" fmla="*/ 453151 h 685800"/>
              <a:gd name="connsiteX17" fmla="*/ 256940 w 685800"/>
              <a:gd name="connsiteY17" fmla="*/ 453151 h 685800"/>
              <a:gd name="connsiteX18" fmla="*/ 256940 w 685800"/>
              <a:gd name="connsiteY18" fmla="*/ 451402 h 685800"/>
              <a:gd name="connsiteX19" fmla="*/ 222225 w 685800"/>
              <a:gd name="connsiteY19" fmla="*/ 424241 h 685800"/>
              <a:gd name="connsiteX20" fmla="*/ 219987 w 685800"/>
              <a:gd name="connsiteY20" fmla="*/ 424796 h 685800"/>
              <a:gd name="connsiteX21" fmla="*/ 194347 w 685800"/>
              <a:gd name="connsiteY21" fmla="*/ 281568 h 685800"/>
              <a:gd name="connsiteX22" fmla="*/ 193556 w 685800"/>
              <a:gd name="connsiteY22" fmla="*/ 281709 h 685800"/>
              <a:gd name="connsiteX23" fmla="*/ 189447 w 685800"/>
              <a:gd name="connsiteY23" fmla="*/ 271790 h 685800"/>
              <a:gd name="connsiteX24" fmla="*/ 176515 w 685800"/>
              <a:gd name="connsiteY24" fmla="*/ 266433 h 685800"/>
              <a:gd name="connsiteX25" fmla="*/ 245764 w 685800"/>
              <a:gd name="connsiteY25" fmla="*/ 232366 h 685800"/>
              <a:gd name="connsiteX26" fmla="*/ 211461 w 685800"/>
              <a:gd name="connsiteY26" fmla="*/ 280666 h 685800"/>
              <a:gd name="connsiteX27" fmla="*/ 231423 w 685800"/>
              <a:gd name="connsiteY27" fmla="*/ 398475 h 685800"/>
              <a:gd name="connsiteX28" fmla="*/ 248468 w 685800"/>
              <a:gd name="connsiteY28" fmla="*/ 425629 h 685800"/>
              <a:gd name="connsiteX29" fmla="*/ 250677 w 685800"/>
              <a:gd name="connsiteY29" fmla="*/ 426135 h 685800"/>
              <a:gd name="connsiteX30" fmla="*/ 270907 w 685800"/>
              <a:gd name="connsiteY30" fmla="*/ 434514 h 685800"/>
              <a:gd name="connsiteX31" fmla="*/ 377727 w 685800"/>
              <a:gd name="connsiteY31" fmla="*/ 434514 h 685800"/>
              <a:gd name="connsiteX32" fmla="*/ 377727 w 685800"/>
              <a:gd name="connsiteY32" fmla="*/ 559363 h 685800"/>
              <a:gd name="connsiteX33" fmla="*/ 410040 w 685800"/>
              <a:gd name="connsiteY33" fmla="*/ 591676 h 685800"/>
              <a:gd name="connsiteX34" fmla="*/ 410039 w 685800"/>
              <a:gd name="connsiteY34" fmla="*/ 591677 h 685800"/>
              <a:gd name="connsiteX35" fmla="*/ 442352 w 685800"/>
              <a:gd name="connsiteY35" fmla="*/ 559364 h 685800"/>
              <a:gd name="connsiteX36" fmla="*/ 442353 w 685800"/>
              <a:gd name="connsiteY36" fmla="*/ 404914 h 685800"/>
              <a:gd name="connsiteX37" fmla="*/ 441893 w 685800"/>
              <a:gd name="connsiteY37" fmla="*/ 403803 h 685800"/>
              <a:gd name="connsiteX38" fmla="*/ 442353 w 685800"/>
              <a:gd name="connsiteY38" fmla="*/ 402692 h 685800"/>
              <a:gd name="connsiteX39" fmla="*/ 410531 w 685800"/>
              <a:gd name="connsiteY39" fmla="*/ 370870 h 685800"/>
              <a:gd name="connsiteX40" fmla="*/ 311719 w 685800"/>
              <a:gd name="connsiteY40" fmla="*/ 370870 h 685800"/>
              <a:gd name="connsiteX41" fmla="*/ 294064 w 685800"/>
              <a:gd name="connsiteY41" fmla="*/ 266670 h 685800"/>
              <a:gd name="connsiteX42" fmla="*/ 245764 w 685800"/>
              <a:gd name="connsiteY42" fmla="*/ 232366 h 685800"/>
              <a:gd name="connsiteX43" fmla="*/ 442352 w 685800"/>
              <a:gd name="connsiteY43" fmla="*/ 126973 h 685800"/>
              <a:gd name="connsiteX44" fmla="*/ 442352 w 685800"/>
              <a:gd name="connsiteY44" fmla="*/ 192012 h 685800"/>
              <a:gd name="connsiteX45" fmla="*/ 488071 w 685800"/>
              <a:gd name="connsiteY45" fmla="*/ 192012 h 685800"/>
              <a:gd name="connsiteX46" fmla="*/ 488071 w 685800"/>
              <a:gd name="connsiteY46" fmla="*/ 178880 h 685800"/>
              <a:gd name="connsiteX47" fmla="*/ 455125 w 685800"/>
              <a:gd name="connsiteY47" fmla="*/ 178880 h 685800"/>
              <a:gd name="connsiteX48" fmla="*/ 455125 w 685800"/>
              <a:gd name="connsiteY48" fmla="*/ 126973 h 685800"/>
              <a:gd name="connsiteX49" fmla="*/ 448300 w 685800"/>
              <a:gd name="connsiteY49" fmla="*/ 116238 h 685800"/>
              <a:gd name="connsiteX50" fmla="*/ 510220 w 685800"/>
              <a:gd name="connsiteY50" fmla="*/ 178158 h 685800"/>
              <a:gd name="connsiteX51" fmla="*/ 448300 w 685800"/>
              <a:gd name="connsiteY51" fmla="*/ 240078 h 685800"/>
              <a:gd name="connsiteX52" fmla="*/ 386380 w 685800"/>
              <a:gd name="connsiteY52" fmla="*/ 178158 h 685800"/>
              <a:gd name="connsiteX53" fmla="*/ 448300 w 685800"/>
              <a:gd name="connsiteY53" fmla="*/ 116238 h 685800"/>
              <a:gd name="connsiteX54" fmla="*/ 448300 w 685800"/>
              <a:gd name="connsiteY54" fmla="*/ 98885 h 685800"/>
              <a:gd name="connsiteX55" fmla="*/ 369027 w 685800"/>
              <a:gd name="connsiteY55" fmla="*/ 178158 h 685800"/>
              <a:gd name="connsiteX56" fmla="*/ 448300 w 685800"/>
              <a:gd name="connsiteY56" fmla="*/ 257431 h 685800"/>
              <a:gd name="connsiteX57" fmla="*/ 527573 w 685800"/>
              <a:gd name="connsiteY57" fmla="*/ 178158 h 685800"/>
              <a:gd name="connsiteX58" fmla="*/ 448300 w 685800"/>
              <a:gd name="connsiteY58" fmla="*/ 98885 h 685800"/>
              <a:gd name="connsiteX59" fmla="*/ 245359 w 685800"/>
              <a:gd name="connsiteY59" fmla="*/ 94123 h 685800"/>
              <a:gd name="connsiteX60" fmla="*/ 189295 w 685800"/>
              <a:gd name="connsiteY60" fmla="*/ 150187 h 685800"/>
              <a:gd name="connsiteX61" fmla="*/ 245359 w 685800"/>
              <a:gd name="connsiteY61" fmla="*/ 206251 h 685800"/>
              <a:gd name="connsiteX62" fmla="*/ 301423 w 685800"/>
              <a:gd name="connsiteY62" fmla="*/ 150187 h 685800"/>
              <a:gd name="connsiteX63" fmla="*/ 245359 w 685800"/>
              <a:gd name="connsiteY63" fmla="*/ 94123 h 685800"/>
              <a:gd name="connsiteX64" fmla="*/ 342900 w 685800"/>
              <a:gd name="connsiteY64" fmla="*/ 0 h 685800"/>
              <a:gd name="connsiteX65" fmla="*/ 685800 w 685800"/>
              <a:gd name="connsiteY65" fmla="*/ 342900 h 685800"/>
              <a:gd name="connsiteX66" fmla="*/ 342900 w 685800"/>
              <a:gd name="connsiteY66" fmla="*/ 685800 h 685800"/>
              <a:gd name="connsiteX67" fmla="*/ 0 w 685800"/>
              <a:gd name="connsiteY67" fmla="*/ 342900 h 685800"/>
              <a:gd name="connsiteX68" fmla="*/ 342900 w 685800"/>
              <a:gd name="connsiteY6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5800" h="685800">
                <a:moveTo>
                  <a:pt x="176515" y="266433"/>
                </a:moveTo>
                <a:cubicBezTo>
                  <a:pt x="166415" y="266433"/>
                  <a:pt x="158227" y="274621"/>
                  <a:pt x="158227" y="284721"/>
                </a:cubicBezTo>
                <a:lnTo>
                  <a:pt x="159505" y="287805"/>
                </a:lnTo>
                <a:lnTo>
                  <a:pt x="158343" y="288013"/>
                </a:lnTo>
                <a:lnTo>
                  <a:pt x="185736" y="441028"/>
                </a:lnTo>
                <a:lnTo>
                  <a:pt x="188135" y="440599"/>
                </a:lnTo>
                <a:lnTo>
                  <a:pt x="194930" y="456198"/>
                </a:lnTo>
                <a:cubicBezTo>
                  <a:pt x="203862" y="469846"/>
                  <a:pt x="217094" y="480198"/>
                  <a:pt x="232491" y="485583"/>
                </a:cubicBezTo>
                <a:lnTo>
                  <a:pt x="249457" y="488459"/>
                </a:lnTo>
                <a:lnTo>
                  <a:pt x="249457" y="489726"/>
                </a:lnTo>
                <a:lnTo>
                  <a:pt x="256942" y="489727"/>
                </a:lnTo>
                <a:lnTo>
                  <a:pt x="341136" y="489727"/>
                </a:lnTo>
                <a:lnTo>
                  <a:pt x="341136" y="489044"/>
                </a:lnTo>
                <a:lnTo>
                  <a:pt x="341215" y="489077"/>
                </a:lnTo>
                <a:cubicBezTo>
                  <a:pt x="351315" y="489077"/>
                  <a:pt x="359503" y="480889"/>
                  <a:pt x="359503" y="470789"/>
                </a:cubicBezTo>
                <a:cubicBezTo>
                  <a:pt x="359503" y="460689"/>
                  <a:pt x="351315" y="452501"/>
                  <a:pt x="341215" y="452501"/>
                </a:cubicBezTo>
                <a:lnTo>
                  <a:pt x="339647" y="453151"/>
                </a:lnTo>
                <a:lnTo>
                  <a:pt x="256940" y="453151"/>
                </a:lnTo>
                <a:lnTo>
                  <a:pt x="256940" y="451402"/>
                </a:lnTo>
                <a:cubicBezTo>
                  <a:pt x="240502" y="451402"/>
                  <a:pt x="226180" y="440197"/>
                  <a:pt x="222225" y="424241"/>
                </a:cubicBezTo>
                <a:lnTo>
                  <a:pt x="219987" y="424796"/>
                </a:lnTo>
                <a:lnTo>
                  <a:pt x="194347" y="281568"/>
                </a:lnTo>
                <a:lnTo>
                  <a:pt x="193556" y="281709"/>
                </a:lnTo>
                <a:lnTo>
                  <a:pt x="189447" y="271790"/>
                </a:lnTo>
                <a:cubicBezTo>
                  <a:pt x="186137" y="268480"/>
                  <a:pt x="181565" y="266433"/>
                  <a:pt x="176515" y="266433"/>
                </a:cubicBezTo>
                <a:close/>
                <a:moveTo>
                  <a:pt x="245764" y="232366"/>
                </a:moveTo>
                <a:cubicBezTo>
                  <a:pt x="222954" y="236231"/>
                  <a:pt x="207596" y="257856"/>
                  <a:pt x="211461" y="280666"/>
                </a:cubicBezTo>
                <a:lnTo>
                  <a:pt x="231423" y="398475"/>
                </a:lnTo>
                <a:cubicBezTo>
                  <a:pt x="233355" y="409880"/>
                  <a:pt x="239728" y="419422"/>
                  <a:pt x="248468" y="425629"/>
                </a:cubicBezTo>
                <a:lnTo>
                  <a:pt x="250677" y="426135"/>
                </a:lnTo>
                <a:lnTo>
                  <a:pt x="270907" y="434514"/>
                </a:lnTo>
                <a:lnTo>
                  <a:pt x="377727" y="434514"/>
                </a:lnTo>
                <a:lnTo>
                  <a:pt x="377727" y="559363"/>
                </a:lnTo>
                <a:cubicBezTo>
                  <a:pt x="377727" y="577209"/>
                  <a:pt x="392194" y="591676"/>
                  <a:pt x="410040" y="591676"/>
                </a:cubicBezTo>
                <a:lnTo>
                  <a:pt x="410039" y="591677"/>
                </a:lnTo>
                <a:cubicBezTo>
                  <a:pt x="427885" y="591677"/>
                  <a:pt x="442352" y="577210"/>
                  <a:pt x="442352" y="559364"/>
                </a:cubicBezTo>
                <a:cubicBezTo>
                  <a:pt x="442352" y="507881"/>
                  <a:pt x="442353" y="456397"/>
                  <a:pt x="442353" y="404914"/>
                </a:cubicBezTo>
                <a:lnTo>
                  <a:pt x="441893" y="403803"/>
                </a:lnTo>
                <a:lnTo>
                  <a:pt x="442353" y="402692"/>
                </a:lnTo>
                <a:cubicBezTo>
                  <a:pt x="442353" y="385117"/>
                  <a:pt x="428106" y="370870"/>
                  <a:pt x="410531" y="370870"/>
                </a:cubicBezTo>
                <a:lnTo>
                  <a:pt x="311719" y="370870"/>
                </a:lnTo>
                <a:lnTo>
                  <a:pt x="294064" y="266670"/>
                </a:lnTo>
                <a:cubicBezTo>
                  <a:pt x="290199" y="243859"/>
                  <a:pt x="268574" y="228501"/>
                  <a:pt x="245764" y="232366"/>
                </a:cubicBezTo>
                <a:close/>
                <a:moveTo>
                  <a:pt x="442352" y="126973"/>
                </a:moveTo>
                <a:lnTo>
                  <a:pt x="442352" y="192012"/>
                </a:lnTo>
                <a:lnTo>
                  <a:pt x="488071" y="192012"/>
                </a:lnTo>
                <a:lnTo>
                  <a:pt x="488071" y="178880"/>
                </a:lnTo>
                <a:lnTo>
                  <a:pt x="455125" y="178880"/>
                </a:lnTo>
                <a:lnTo>
                  <a:pt x="455125" y="126973"/>
                </a:lnTo>
                <a:close/>
                <a:moveTo>
                  <a:pt x="448300" y="116238"/>
                </a:moveTo>
                <a:cubicBezTo>
                  <a:pt x="482497" y="116238"/>
                  <a:pt x="510220" y="143961"/>
                  <a:pt x="510220" y="178158"/>
                </a:cubicBezTo>
                <a:cubicBezTo>
                  <a:pt x="510220" y="212355"/>
                  <a:pt x="482497" y="240078"/>
                  <a:pt x="448300" y="240078"/>
                </a:cubicBezTo>
                <a:cubicBezTo>
                  <a:pt x="414103" y="240078"/>
                  <a:pt x="386380" y="212355"/>
                  <a:pt x="386380" y="178158"/>
                </a:cubicBezTo>
                <a:cubicBezTo>
                  <a:pt x="386380" y="143961"/>
                  <a:pt x="414103" y="116238"/>
                  <a:pt x="448300" y="116238"/>
                </a:cubicBezTo>
                <a:close/>
                <a:moveTo>
                  <a:pt x="448300" y="98885"/>
                </a:moveTo>
                <a:cubicBezTo>
                  <a:pt x="404519" y="98885"/>
                  <a:pt x="369027" y="134377"/>
                  <a:pt x="369027" y="178158"/>
                </a:cubicBezTo>
                <a:cubicBezTo>
                  <a:pt x="369027" y="221939"/>
                  <a:pt x="404519" y="257431"/>
                  <a:pt x="448300" y="257431"/>
                </a:cubicBezTo>
                <a:cubicBezTo>
                  <a:pt x="492081" y="257431"/>
                  <a:pt x="527573" y="221939"/>
                  <a:pt x="527573" y="178158"/>
                </a:cubicBezTo>
                <a:cubicBezTo>
                  <a:pt x="527573" y="134377"/>
                  <a:pt x="492081" y="98885"/>
                  <a:pt x="448300" y="98885"/>
                </a:cubicBezTo>
                <a:close/>
                <a:moveTo>
                  <a:pt x="245359" y="94123"/>
                </a:moveTo>
                <a:cubicBezTo>
                  <a:pt x="214396" y="94123"/>
                  <a:pt x="189295" y="119224"/>
                  <a:pt x="189295" y="150187"/>
                </a:cubicBezTo>
                <a:cubicBezTo>
                  <a:pt x="189295" y="181150"/>
                  <a:pt x="214396" y="206251"/>
                  <a:pt x="245359" y="206251"/>
                </a:cubicBezTo>
                <a:cubicBezTo>
                  <a:pt x="276322" y="206251"/>
                  <a:pt x="301423" y="181150"/>
                  <a:pt x="301423" y="150187"/>
                </a:cubicBezTo>
                <a:cubicBezTo>
                  <a:pt x="301423" y="119224"/>
                  <a:pt x="276322" y="94123"/>
                  <a:pt x="245359" y="94123"/>
                </a:cubicBezTo>
                <a:close/>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4" name="Freeform 103"/>
          <p:cNvSpPr/>
          <p:nvPr/>
        </p:nvSpPr>
        <p:spPr>
          <a:xfrm>
            <a:off x="10389318" y="2175908"/>
            <a:ext cx="548640" cy="548640"/>
          </a:xfrm>
          <a:custGeom>
            <a:avLst/>
            <a:gdLst>
              <a:gd name="connsiteX0" fmla="*/ 235436 w 681944"/>
              <a:gd name="connsiteY0" fmla="*/ 477955 h 681944"/>
              <a:gd name="connsiteX1" fmla="*/ 398637 w 681944"/>
              <a:gd name="connsiteY1" fmla="*/ 477955 h 681944"/>
              <a:gd name="connsiteX2" fmla="*/ 411447 w 681944"/>
              <a:gd name="connsiteY2" fmla="*/ 490765 h 681944"/>
              <a:gd name="connsiteX3" fmla="*/ 411446 w 681944"/>
              <a:gd name="connsiteY3" fmla="*/ 490765 h 681944"/>
              <a:gd name="connsiteX4" fmla="*/ 398636 w 681944"/>
              <a:gd name="connsiteY4" fmla="*/ 503575 h 681944"/>
              <a:gd name="connsiteX5" fmla="*/ 235436 w 681944"/>
              <a:gd name="connsiteY5" fmla="*/ 503575 h 681944"/>
              <a:gd name="connsiteX6" fmla="*/ 226378 w 681944"/>
              <a:gd name="connsiteY6" fmla="*/ 499823 h 681944"/>
              <a:gd name="connsiteX7" fmla="*/ 222626 w 681944"/>
              <a:gd name="connsiteY7" fmla="*/ 490765 h 681944"/>
              <a:gd name="connsiteX8" fmla="*/ 226378 w 681944"/>
              <a:gd name="connsiteY8" fmla="*/ 481707 h 681944"/>
              <a:gd name="connsiteX9" fmla="*/ 235436 w 681944"/>
              <a:gd name="connsiteY9" fmla="*/ 477955 h 681944"/>
              <a:gd name="connsiteX10" fmla="*/ 224761 w 681944"/>
              <a:gd name="connsiteY10" fmla="*/ 429556 h 681944"/>
              <a:gd name="connsiteX11" fmla="*/ 387961 w 681944"/>
              <a:gd name="connsiteY11" fmla="*/ 429556 h 681944"/>
              <a:gd name="connsiteX12" fmla="*/ 400772 w 681944"/>
              <a:gd name="connsiteY12" fmla="*/ 442366 h 681944"/>
              <a:gd name="connsiteX13" fmla="*/ 400771 w 681944"/>
              <a:gd name="connsiteY13" fmla="*/ 442366 h 681944"/>
              <a:gd name="connsiteX14" fmla="*/ 387961 w 681944"/>
              <a:gd name="connsiteY14" fmla="*/ 455176 h 681944"/>
              <a:gd name="connsiteX15" fmla="*/ 224761 w 681944"/>
              <a:gd name="connsiteY15" fmla="*/ 455176 h 681944"/>
              <a:gd name="connsiteX16" fmla="*/ 215703 w 681944"/>
              <a:gd name="connsiteY16" fmla="*/ 451424 h 681944"/>
              <a:gd name="connsiteX17" fmla="*/ 211951 w 681944"/>
              <a:gd name="connsiteY17" fmla="*/ 442366 h 681944"/>
              <a:gd name="connsiteX18" fmla="*/ 215703 w 681944"/>
              <a:gd name="connsiteY18" fmla="*/ 433308 h 681944"/>
              <a:gd name="connsiteX19" fmla="*/ 224761 w 681944"/>
              <a:gd name="connsiteY19" fmla="*/ 429556 h 681944"/>
              <a:gd name="connsiteX20" fmla="*/ 235436 w 681944"/>
              <a:gd name="connsiteY20" fmla="*/ 379529 h 681944"/>
              <a:gd name="connsiteX21" fmla="*/ 398637 w 681944"/>
              <a:gd name="connsiteY21" fmla="*/ 379529 h 681944"/>
              <a:gd name="connsiteX22" fmla="*/ 411447 w 681944"/>
              <a:gd name="connsiteY22" fmla="*/ 392339 h 681944"/>
              <a:gd name="connsiteX23" fmla="*/ 411446 w 681944"/>
              <a:gd name="connsiteY23" fmla="*/ 392339 h 681944"/>
              <a:gd name="connsiteX24" fmla="*/ 398636 w 681944"/>
              <a:gd name="connsiteY24" fmla="*/ 405150 h 681944"/>
              <a:gd name="connsiteX25" fmla="*/ 235436 w 681944"/>
              <a:gd name="connsiteY25" fmla="*/ 405149 h 681944"/>
              <a:gd name="connsiteX26" fmla="*/ 226378 w 681944"/>
              <a:gd name="connsiteY26" fmla="*/ 401397 h 681944"/>
              <a:gd name="connsiteX27" fmla="*/ 222626 w 681944"/>
              <a:gd name="connsiteY27" fmla="*/ 392339 h 681944"/>
              <a:gd name="connsiteX28" fmla="*/ 226378 w 681944"/>
              <a:gd name="connsiteY28" fmla="*/ 383281 h 681944"/>
              <a:gd name="connsiteX29" fmla="*/ 235436 w 681944"/>
              <a:gd name="connsiteY29" fmla="*/ 379529 h 681944"/>
              <a:gd name="connsiteX30" fmla="*/ 363500 w 681944"/>
              <a:gd name="connsiteY30" fmla="*/ 280404 h 681944"/>
              <a:gd name="connsiteX31" fmla="*/ 458560 w 681944"/>
              <a:gd name="connsiteY31" fmla="*/ 280404 h 681944"/>
              <a:gd name="connsiteX32" fmla="*/ 471370 w 681944"/>
              <a:gd name="connsiteY32" fmla="*/ 293214 h 681944"/>
              <a:gd name="connsiteX33" fmla="*/ 458559 w 681944"/>
              <a:gd name="connsiteY33" fmla="*/ 306024 h 681944"/>
              <a:gd name="connsiteX34" fmla="*/ 363500 w 681944"/>
              <a:gd name="connsiteY34" fmla="*/ 306024 h 681944"/>
              <a:gd name="connsiteX35" fmla="*/ 354442 w 681944"/>
              <a:gd name="connsiteY35" fmla="*/ 302272 h 681944"/>
              <a:gd name="connsiteX36" fmla="*/ 350690 w 681944"/>
              <a:gd name="connsiteY36" fmla="*/ 293214 h 681944"/>
              <a:gd name="connsiteX37" fmla="*/ 354442 w 681944"/>
              <a:gd name="connsiteY37" fmla="*/ 284156 h 681944"/>
              <a:gd name="connsiteX38" fmla="*/ 363500 w 681944"/>
              <a:gd name="connsiteY38" fmla="*/ 280404 h 681944"/>
              <a:gd name="connsiteX39" fmla="*/ 310362 w 681944"/>
              <a:gd name="connsiteY39" fmla="*/ 253310 h 681944"/>
              <a:gd name="connsiteX40" fmla="*/ 310362 w 681944"/>
              <a:gd name="connsiteY40" fmla="*/ 284132 h 681944"/>
              <a:gd name="connsiteX41" fmla="*/ 321340 w 681944"/>
              <a:gd name="connsiteY41" fmla="*/ 278432 h 681944"/>
              <a:gd name="connsiteX42" fmla="*/ 325210 w 681944"/>
              <a:gd name="connsiteY42" fmla="*/ 268440 h 681944"/>
              <a:gd name="connsiteX43" fmla="*/ 321445 w 681944"/>
              <a:gd name="connsiteY43" fmla="*/ 258975 h 681944"/>
              <a:gd name="connsiteX44" fmla="*/ 310362 w 681944"/>
              <a:gd name="connsiteY44" fmla="*/ 253310 h 681944"/>
              <a:gd name="connsiteX45" fmla="*/ 364940 w 681944"/>
              <a:gd name="connsiteY45" fmla="*/ 235728 h 681944"/>
              <a:gd name="connsiteX46" fmla="*/ 460000 w 681944"/>
              <a:gd name="connsiteY46" fmla="*/ 235728 h 681944"/>
              <a:gd name="connsiteX47" fmla="*/ 472810 w 681944"/>
              <a:gd name="connsiteY47" fmla="*/ 248539 h 681944"/>
              <a:gd name="connsiteX48" fmla="*/ 472809 w 681944"/>
              <a:gd name="connsiteY48" fmla="*/ 248539 h 681944"/>
              <a:gd name="connsiteX49" fmla="*/ 459999 w 681944"/>
              <a:gd name="connsiteY49" fmla="*/ 261349 h 681944"/>
              <a:gd name="connsiteX50" fmla="*/ 364940 w 681944"/>
              <a:gd name="connsiteY50" fmla="*/ 261348 h 681944"/>
              <a:gd name="connsiteX51" fmla="*/ 355882 w 681944"/>
              <a:gd name="connsiteY51" fmla="*/ 257596 h 681944"/>
              <a:gd name="connsiteX52" fmla="*/ 352130 w 681944"/>
              <a:gd name="connsiteY52" fmla="*/ 248539 h 681944"/>
              <a:gd name="connsiteX53" fmla="*/ 355882 w 681944"/>
              <a:gd name="connsiteY53" fmla="*/ 239481 h 681944"/>
              <a:gd name="connsiteX54" fmla="*/ 364940 w 681944"/>
              <a:gd name="connsiteY54" fmla="*/ 235728 h 681944"/>
              <a:gd name="connsiteX55" fmla="*/ 301426 w 681944"/>
              <a:gd name="connsiteY55" fmla="*/ 205459 h 681944"/>
              <a:gd name="connsiteX56" fmla="*/ 292207 w 681944"/>
              <a:gd name="connsiteY56" fmla="*/ 210104 h 681944"/>
              <a:gd name="connsiteX57" fmla="*/ 288900 w 681944"/>
              <a:gd name="connsiteY57" fmla="*/ 218830 h 681944"/>
              <a:gd name="connsiteX58" fmla="*/ 291996 w 681944"/>
              <a:gd name="connsiteY58" fmla="*/ 227239 h 681944"/>
              <a:gd name="connsiteX59" fmla="*/ 301426 w 681944"/>
              <a:gd name="connsiteY59" fmla="*/ 232411 h 681944"/>
              <a:gd name="connsiteX60" fmla="*/ 361205 w 681944"/>
              <a:gd name="connsiteY60" fmla="*/ 189052 h 681944"/>
              <a:gd name="connsiteX61" fmla="*/ 456265 w 681944"/>
              <a:gd name="connsiteY61" fmla="*/ 189052 h 681944"/>
              <a:gd name="connsiteX62" fmla="*/ 469075 w 681944"/>
              <a:gd name="connsiteY62" fmla="*/ 201862 h 681944"/>
              <a:gd name="connsiteX63" fmla="*/ 469074 w 681944"/>
              <a:gd name="connsiteY63" fmla="*/ 201862 h 681944"/>
              <a:gd name="connsiteX64" fmla="*/ 456264 w 681944"/>
              <a:gd name="connsiteY64" fmla="*/ 214673 h 681944"/>
              <a:gd name="connsiteX65" fmla="*/ 361205 w 681944"/>
              <a:gd name="connsiteY65" fmla="*/ 214672 h 681944"/>
              <a:gd name="connsiteX66" fmla="*/ 352147 w 681944"/>
              <a:gd name="connsiteY66" fmla="*/ 210920 h 681944"/>
              <a:gd name="connsiteX67" fmla="*/ 348395 w 681944"/>
              <a:gd name="connsiteY67" fmla="*/ 201862 h 681944"/>
              <a:gd name="connsiteX68" fmla="*/ 352147 w 681944"/>
              <a:gd name="connsiteY68" fmla="*/ 192804 h 681944"/>
              <a:gd name="connsiteX69" fmla="*/ 361205 w 681944"/>
              <a:gd name="connsiteY69" fmla="*/ 189052 h 681944"/>
              <a:gd name="connsiteX70" fmla="*/ 305859 w 681944"/>
              <a:gd name="connsiteY70" fmla="*/ 178367 h 681944"/>
              <a:gd name="connsiteX71" fmla="*/ 310362 w 681944"/>
              <a:gd name="connsiteY71" fmla="*/ 184138 h 681944"/>
              <a:gd name="connsiteX72" fmla="*/ 310362 w 681944"/>
              <a:gd name="connsiteY72" fmla="*/ 191738 h 681944"/>
              <a:gd name="connsiteX73" fmla="*/ 323275 w 681944"/>
              <a:gd name="connsiteY73" fmla="*/ 194834 h 681944"/>
              <a:gd name="connsiteX74" fmla="*/ 332669 w 681944"/>
              <a:gd name="connsiteY74" fmla="*/ 201871 h 681944"/>
              <a:gd name="connsiteX75" fmla="*/ 337560 w 681944"/>
              <a:gd name="connsiteY75" fmla="*/ 209259 h 681944"/>
              <a:gd name="connsiteX76" fmla="*/ 339284 w 681944"/>
              <a:gd name="connsiteY76" fmla="*/ 216226 h 681944"/>
              <a:gd name="connsiteX77" fmla="*/ 336715 w 681944"/>
              <a:gd name="connsiteY77" fmla="*/ 222313 h 681944"/>
              <a:gd name="connsiteX78" fmla="*/ 330487 w 681944"/>
              <a:gd name="connsiteY78" fmla="*/ 224881 h 681944"/>
              <a:gd name="connsiteX79" fmla="*/ 321551 w 681944"/>
              <a:gd name="connsiteY79" fmla="*/ 217422 h 681944"/>
              <a:gd name="connsiteX80" fmla="*/ 310362 w 681944"/>
              <a:gd name="connsiteY80" fmla="*/ 205741 h 681944"/>
              <a:gd name="connsiteX81" fmla="*/ 310362 w 681944"/>
              <a:gd name="connsiteY81" fmla="*/ 235014 h 681944"/>
              <a:gd name="connsiteX82" fmla="*/ 324260 w 681944"/>
              <a:gd name="connsiteY82" fmla="*/ 239377 h 681944"/>
              <a:gd name="connsiteX83" fmla="*/ 333513 w 681944"/>
              <a:gd name="connsiteY83" fmla="*/ 245077 h 681944"/>
              <a:gd name="connsiteX84" fmla="*/ 340233 w 681944"/>
              <a:gd name="connsiteY84" fmla="*/ 254331 h 681944"/>
              <a:gd name="connsiteX85" fmla="*/ 342591 w 681944"/>
              <a:gd name="connsiteY85" fmla="*/ 266118 h 681944"/>
              <a:gd name="connsiteX86" fmla="*/ 338826 w 681944"/>
              <a:gd name="connsiteY86" fmla="*/ 281141 h 681944"/>
              <a:gd name="connsiteX87" fmla="*/ 327743 w 681944"/>
              <a:gd name="connsiteY87" fmla="*/ 292576 h 681944"/>
              <a:gd name="connsiteX88" fmla="*/ 310362 w 681944"/>
              <a:gd name="connsiteY88" fmla="*/ 297853 h 681944"/>
              <a:gd name="connsiteX89" fmla="*/ 310362 w 681944"/>
              <a:gd name="connsiteY89" fmla="*/ 315375 h 681944"/>
              <a:gd name="connsiteX90" fmla="*/ 309553 w 681944"/>
              <a:gd name="connsiteY90" fmla="*/ 321427 h 681944"/>
              <a:gd name="connsiteX91" fmla="*/ 305999 w 681944"/>
              <a:gd name="connsiteY91" fmla="*/ 323327 h 681944"/>
              <a:gd name="connsiteX92" fmla="*/ 302446 w 681944"/>
              <a:gd name="connsiteY92" fmla="*/ 321779 h 681944"/>
              <a:gd name="connsiteX93" fmla="*/ 301426 w 681944"/>
              <a:gd name="connsiteY93" fmla="*/ 316994 h 681944"/>
              <a:gd name="connsiteX94" fmla="*/ 301426 w 681944"/>
              <a:gd name="connsiteY94" fmla="*/ 297995 h 681944"/>
              <a:gd name="connsiteX95" fmla="*/ 287035 w 681944"/>
              <a:gd name="connsiteY95" fmla="*/ 294124 h 681944"/>
              <a:gd name="connsiteX96" fmla="*/ 276761 w 681944"/>
              <a:gd name="connsiteY96" fmla="*/ 286771 h 681944"/>
              <a:gd name="connsiteX97" fmla="*/ 270674 w 681944"/>
              <a:gd name="connsiteY97" fmla="*/ 277623 h 681944"/>
              <a:gd name="connsiteX98" fmla="*/ 268704 w 681944"/>
              <a:gd name="connsiteY98" fmla="*/ 268299 h 681944"/>
              <a:gd name="connsiteX99" fmla="*/ 271343 w 681944"/>
              <a:gd name="connsiteY99" fmla="*/ 262212 h 681944"/>
              <a:gd name="connsiteX100" fmla="*/ 277922 w 681944"/>
              <a:gd name="connsiteY100" fmla="*/ 259503 h 681944"/>
              <a:gd name="connsiteX101" fmla="*/ 283271 w 681944"/>
              <a:gd name="connsiteY101" fmla="*/ 260981 h 681944"/>
              <a:gd name="connsiteX102" fmla="*/ 286296 w 681944"/>
              <a:gd name="connsiteY102" fmla="*/ 265132 h 681944"/>
              <a:gd name="connsiteX103" fmla="*/ 289603 w 681944"/>
              <a:gd name="connsiteY103" fmla="*/ 273963 h 681944"/>
              <a:gd name="connsiteX104" fmla="*/ 293861 w 681944"/>
              <a:gd name="connsiteY104" fmla="*/ 279558 h 681944"/>
              <a:gd name="connsiteX105" fmla="*/ 301426 w 681944"/>
              <a:gd name="connsiteY105" fmla="*/ 283428 h 681944"/>
              <a:gd name="connsiteX106" fmla="*/ 301426 w 681944"/>
              <a:gd name="connsiteY106" fmla="*/ 250707 h 681944"/>
              <a:gd name="connsiteX107" fmla="*/ 285663 w 681944"/>
              <a:gd name="connsiteY107" fmla="*/ 244901 h 681944"/>
              <a:gd name="connsiteX108" fmla="*/ 275389 w 681944"/>
              <a:gd name="connsiteY108" fmla="*/ 235788 h 681944"/>
              <a:gd name="connsiteX109" fmla="*/ 271448 w 681944"/>
              <a:gd name="connsiteY109" fmla="*/ 220589 h 681944"/>
              <a:gd name="connsiteX110" fmla="*/ 279153 w 681944"/>
              <a:gd name="connsiteY110" fmla="*/ 200745 h 681944"/>
              <a:gd name="connsiteX111" fmla="*/ 301426 w 681944"/>
              <a:gd name="connsiteY111" fmla="*/ 191738 h 681944"/>
              <a:gd name="connsiteX112" fmla="*/ 301426 w 681944"/>
              <a:gd name="connsiteY112" fmla="*/ 184278 h 681944"/>
              <a:gd name="connsiteX113" fmla="*/ 305859 w 681944"/>
              <a:gd name="connsiteY113" fmla="*/ 178367 h 681944"/>
              <a:gd name="connsiteX114" fmla="*/ 218207 w 681944"/>
              <a:gd name="connsiteY114" fmla="*/ 148818 h 681944"/>
              <a:gd name="connsiteX115" fmla="*/ 248898 w 681944"/>
              <a:gd name="connsiteY115" fmla="*/ 244894 h 681944"/>
              <a:gd name="connsiteX116" fmla="*/ 218207 w 681944"/>
              <a:gd name="connsiteY116" fmla="*/ 340971 h 681944"/>
              <a:gd name="connsiteX117" fmla="*/ 187516 w 681944"/>
              <a:gd name="connsiteY117" fmla="*/ 437048 h 681944"/>
              <a:gd name="connsiteX118" fmla="*/ 218207 w 681944"/>
              <a:gd name="connsiteY118" fmla="*/ 533125 h 681944"/>
              <a:gd name="connsiteX119" fmla="*/ 463736 w 681944"/>
              <a:gd name="connsiteY119" fmla="*/ 533125 h 681944"/>
              <a:gd name="connsiteX120" fmla="*/ 433045 w 681944"/>
              <a:gd name="connsiteY120" fmla="*/ 437048 h 681944"/>
              <a:gd name="connsiteX121" fmla="*/ 463736 w 681944"/>
              <a:gd name="connsiteY121" fmla="*/ 340971 h 681944"/>
              <a:gd name="connsiteX122" fmla="*/ 494428 w 681944"/>
              <a:gd name="connsiteY122" fmla="*/ 244894 h 681944"/>
              <a:gd name="connsiteX123" fmla="*/ 463736 w 681944"/>
              <a:gd name="connsiteY123" fmla="*/ 148818 h 681944"/>
              <a:gd name="connsiteX124" fmla="*/ 340972 w 681944"/>
              <a:gd name="connsiteY124" fmla="*/ 0 h 681944"/>
              <a:gd name="connsiteX125" fmla="*/ 681944 w 681944"/>
              <a:gd name="connsiteY125" fmla="*/ 340972 h 681944"/>
              <a:gd name="connsiteX126" fmla="*/ 340972 w 681944"/>
              <a:gd name="connsiteY126" fmla="*/ 681944 h 681944"/>
              <a:gd name="connsiteX127" fmla="*/ 0 w 681944"/>
              <a:gd name="connsiteY127" fmla="*/ 340972 h 681944"/>
              <a:gd name="connsiteX128" fmla="*/ 340972 w 681944"/>
              <a:gd name="connsiteY128" fmla="*/ 0 h 68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81944" h="681944">
                <a:moveTo>
                  <a:pt x="235436" y="477955"/>
                </a:moveTo>
                <a:lnTo>
                  <a:pt x="398637" y="477955"/>
                </a:lnTo>
                <a:cubicBezTo>
                  <a:pt x="405711" y="477955"/>
                  <a:pt x="411447" y="483690"/>
                  <a:pt x="411447" y="490765"/>
                </a:cubicBezTo>
                <a:lnTo>
                  <a:pt x="411446" y="490765"/>
                </a:lnTo>
                <a:cubicBezTo>
                  <a:pt x="411446" y="497840"/>
                  <a:pt x="405711" y="503575"/>
                  <a:pt x="398636" y="503575"/>
                </a:cubicBezTo>
                <a:lnTo>
                  <a:pt x="235436" y="503575"/>
                </a:lnTo>
                <a:cubicBezTo>
                  <a:pt x="231899" y="503575"/>
                  <a:pt x="228697" y="502141"/>
                  <a:pt x="226378" y="499823"/>
                </a:cubicBezTo>
                <a:lnTo>
                  <a:pt x="222626" y="490765"/>
                </a:lnTo>
                <a:lnTo>
                  <a:pt x="226378" y="481707"/>
                </a:lnTo>
                <a:cubicBezTo>
                  <a:pt x="228697" y="479389"/>
                  <a:pt x="231899" y="477955"/>
                  <a:pt x="235436" y="477955"/>
                </a:cubicBezTo>
                <a:close/>
                <a:moveTo>
                  <a:pt x="224761" y="429556"/>
                </a:moveTo>
                <a:lnTo>
                  <a:pt x="387961" y="429556"/>
                </a:lnTo>
                <a:cubicBezTo>
                  <a:pt x="395036" y="429556"/>
                  <a:pt x="400772" y="435291"/>
                  <a:pt x="400772" y="442366"/>
                </a:cubicBezTo>
                <a:lnTo>
                  <a:pt x="400771" y="442366"/>
                </a:lnTo>
                <a:cubicBezTo>
                  <a:pt x="400771" y="449441"/>
                  <a:pt x="395036" y="455176"/>
                  <a:pt x="387961" y="455176"/>
                </a:cubicBezTo>
                <a:lnTo>
                  <a:pt x="224761" y="455176"/>
                </a:lnTo>
                <a:cubicBezTo>
                  <a:pt x="221224" y="455176"/>
                  <a:pt x="218021" y="453742"/>
                  <a:pt x="215703" y="451424"/>
                </a:cubicBezTo>
                <a:lnTo>
                  <a:pt x="211951" y="442366"/>
                </a:lnTo>
                <a:lnTo>
                  <a:pt x="215703" y="433308"/>
                </a:lnTo>
                <a:cubicBezTo>
                  <a:pt x="218021" y="430990"/>
                  <a:pt x="221224" y="429556"/>
                  <a:pt x="224761" y="429556"/>
                </a:cubicBezTo>
                <a:close/>
                <a:moveTo>
                  <a:pt x="235436" y="379529"/>
                </a:moveTo>
                <a:lnTo>
                  <a:pt x="398637" y="379529"/>
                </a:lnTo>
                <a:cubicBezTo>
                  <a:pt x="405711" y="379529"/>
                  <a:pt x="411447" y="385265"/>
                  <a:pt x="411447" y="392339"/>
                </a:cubicBezTo>
                <a:lnTo>
                  <a:pt x="411446" y="392339"/>
                </a:lnTo>
                <a:cubicBezTo>
                  <a:pt x="411446" y="399414"/>
                  <a:pt x="405711" y="405150"/>
                  <a:pt x="398636" y="405150"/>
                </a:cubicBezTo>
                <a:lnTo>
                  <a:pt x="235436" y="405149"/>
                </a:lnTo>
                <a:cubicBezTo>
                  <a:pt x="231899" y="405149"/>
                  <a:pt x="228697" y="403715"/>
                  <a:pt x="226378" y="401397"/>
                </a:cubicBezTo>
                <a:lnTo>
                  <a:pt x="222626" y="392339"/>
                </a:lnTo>
                <a:lnTo>
                  <a:pt x="226378" y="383281"/>
                </a:lnTo>
                <a:cubicBezTo>
                  <a:pt x="228697" y="380963"/>
                  <a:pt x="231899" y="379529"/>
                  <a:pt x="235436" y="379529"/>
                </a:cubicBezTo>
                <a:close/>
                <a:moveTo>
                  <a:pt x="363500" y="280404"/>
                </a:moveTo>
                <a:lnTo>
                  <a:pt x="458560" y="280404"/>
                </a:lnTo>
                <a:cubicBezTo>
                  <a:pt x="465635" y="280404"/>
                  <a:pt x="471370" y="286139"/>
                  <a:pt x="471370" y="293214"/>
                </a:cubicBezTo>
                <a:cubicBezTo>
                  <a:pt x="471370" y="300289"/>
                  <a:pt x="465634" y="306024"/>
                  <a:pt x="458559" y="306024"/>
                </a:cubicBezTo>
                <a:lnTo>
                  <a:pt x="363500" y="306024"/>
                </a:lnTo>
                <a:cubicBezTo>
                  <a:pt x="359963" y="306024"/>
                  <a:pt x="356760" y="304590"/>
                  <a:pt x="354442" y="302272"/>
                </a:cubicBezTo>
                <a:lnTo>
                  <a:pt x="350690" y="293214"/>
                </a:lnTo>
                <a:lnTo>
                  <a:pt x="354442" y="284156"/>
                </a:lnTo>
                <a:cubicBezTo>
                  <a:pt x="356760" y="281838"/>
                  <a:pt x="359963" y="280404"/>
                  <a:pt x="363500" y="280404"/>
                </a:cubicBezTo>
                <a:close/>
                <a:moveTo>
                  <a:pt x="310362" y="253310"/>
                </a:moveTo>
                <a:lnTo>
                  <a:pt x="310362" y="284132"/>
                </a:lnTo>
                <a:cubicBezTo>
                  <a:pt x="315101" y="283193"/>
                  <a:pt x="318760" y="281294"/>
                  <a:pt x="321340" y="278432"/>
                </a:cubicBezTo>
                <a:cubicBezTo>
                  <a:pt x="323920" y="275570"/>
                  <a:pt x="325210" y="272240"/>
                  <a:pt x="325210" y="268440"/>
                </a:cubicBezTo>
                <a:cubicBezTo>
                  <a:pt x="325210" y="264358"/>
                  <a:pt x="323955" y="261203"/>
                  <a:pt x="321445" y="258975"/>
                </a:cubicBezTo>
                <a:cubicBezTo>
                  <a:pt x="318935" y="256746"/>
                  <a:pt x="315241" y="254858"/>
                  <a:pt x="310362" y="253310"/>
                </a:cubicBezTo>
                <a:close/>
                <a:moveTo>
                  <a:pt x="364940" y="235728"/>
                </a:moveTo>
                <a:lnTo>
                  <a:pt x="460000" y="235728"/>
                </a:lnTo>
                <a:cubicBezTo>
                  <a:pt x="467074" y="235728"/>
                  <a:pt x="472810" y="241464"/>
                  <a:pt x="472810" y="248539"/>
                </a:cubicBezTo>
                <a:lnTo>
                  <a:pt x="472809" y="248539"/>
                </a:lnTo>
                <a:cubicBezTo>
                  <a:pt x="472809" y="255613"/>
                  <a:pt x="467074" y="261349"/>
                  <a:pt x="459999" y="261349"/>
                </a:cubicBezTo>
                <a:lnTo>
                  <a:pt x="364940" y="261348"/>
                </a:lnTo>
                <a:cubicBezTo>
                  <a:pt x="361403" y="261348"/>
                  <a:pt x="358200" y="259915"/>
                  <a:pt x="355882" y="257596"/>
                </a:cubicBezTo>
                <a:lnTo>
                  <a:pt x="352130" y="248539"/>
                </a:lnTo>
                <a:lnTo>
                  <a:pt x="355882" y="239481"/>
                </a:lnTo>
                <a:cubicBezTo>
                  <a:pt x="358200" y="237162"/>
                  <a:pt x="361403" y="235728"/>
                  <a:pt x="364940" y="235728"/>
                </a:cubicBezTo>
                <a:close/>
                <a:moveTo>
                  <a:pt x="301426" y="205459"/>
                </a:moveTo>
                <a:cubicBezTo>
                  <a:pt x="297485" y="206632"/>
                  <a:pt x="294412" y="208181"/>
                  <a:pt x="292207" y="210104"/>
                </a:cubicBezTo>
                <a:cubicBezTo>
                  <a:pt x="290002" y="212027"/>
                  <a:pt x="288900" y="214936"/>
                  <a:pt x="288900" y="218830"/>
                </a:cubicBezTo>
                <a:cubicBezTo>
                  <a:pt x="288900" y="222536"/>
                  <a:pt x="289932" y="225339"/>
                  <a:pt x="291996" y="227239"/>
                </a:cubicBezTo>
                <a:cubicBezTo>
                  <a:pt x="294060" y="229139"/>
                  <a:pt x="297203" y="230863"/>
                  <a:pt x="301426" y="232411"/>
                </a:cubicBezTo>
                <a:close/>
                <a:moveTo>
                  <a:pt x="361205" y="189052"/>
                </a:moveTo>
                <a:lnTo>
                  <a:pt x="456265" y="189052"/>
                </a:lnTo>
                <a:cubicBezTo>
                  <a:pt x="463339" y="189052"/>
                  <a:pt x="469075" y="194788"/>
                  <a:pt x="469075" y="201862"/>
                </a:cubicBezTo>
                <a:lnTo>
                  <a:pt x="469074" y="201862"/>
                </a:lnTo>
                <a:cubicBezTo>
                  <a:pt x="469074" y="208937"/>
                  <a:pt x="463339" y="214673"/>
                  <a:pt x="456264" y="214673"/>
                </a:cubicBezTo>
                <a:lnTo>
                  <a:pt x="361205" y="214672"/>
                </a:lnTo>
                <a:cubicBezTo>
                  <a:pt x="357667" y="214672"/>
                  <a:pt x="354465" y="213239"/>
                  <a:pt x="352147" y="210920"/>
                </a:cubicBezTo>
                <a:lnTo>
                  <a:pt x="348395" y="201862"/>
                </a:lnTo>
                <a:lnTo>
                  <a:pt x="352147" y="192804"/>
                </a:lnTo>
                <a:cubicBezTo>
                  <a:pt x="354465" y="190486"/>
                  <a:pt x="357667" y="189052"/>
                  <a:pt x="361205" y="189052"/>
                </a:cubicBezTo>
                <a:close/>
                <a:moveTo>
                  <a:pt x="305859" y="178367"/>
                </a:moveTo>
                <a:cubicBezTo>
                  <a:pt x="308861" y="178367"/>
                  <a:pt x="310362" y="180291"/>
                  <a:pt x="310362" y="184138"/>
                </a:cubicBezTo>
                <a:lnTo>
                  <a:pt x="310362" y="191738"/>
                </a:lnTo>
                <a:cubicBezTo>
                  <a:pt x="315382" y="192254"/>
                  <a:pt x="319686" y="193286"/>
                  <a:pt x="323275" y="194834"/>
                </a:cubicBezTo>
                <a:cubicBezTo>
                  <a:pt x="326863" y="196382"/>
                  <a:pt x="329995" y="198728"/>
                  <a:pt x="332669" y="201871"/>
                </a:cubicBezTo>
                <a:cubicBezTo>
                  <a:pt x="334780" y="204263"/>
                  <a:pt x="336411" y="206726"/>
                  <a:pt x="337560" y="209259"/>
                </a:cubicBezTo>
                <a:cubicBezTo>
                  <a:pt x="338709" y="211793"/>
                  <a:pt x="339284" y="214115"/>
                  <a:pt x="339284" y="216226"/>
                </a:cubicBezTo>
                <a:cubicBezTo>
                  <a:pt x="339284" y="218572"/>
                  <a:pt x="338427" y="220600"/>
                  <a:pt x="336715" y="222313"/>
                </a:cubicBezTo>
                <a:cubicBezTo>
                  <a:pt x="335003" y="224025"/>
                  <a:pt x="332927" y="224881"/>
                  <a:pt x="330487" y="224881"/>
                </a:cubicBezTo>
                <a:cubicBezTo>
                  <a:pt x="325890" y="224881"/>
                  <a:pt x="322911" y="222395"/>
                  <a:pt x="321551" y="217422"/>
                </a:cubicBezTo>
                <a:cubicBezTo>
                  <a:pt x="320003" y="211558"/>
                  <a:pt x="316273" y="207665"/>
                  <a:pt x="310362" y="205741"/>
                </a:cubicBezTo>
                <a:lnTo>
                  <a:pt x="310362" y="235014"/>
                </a:lnTo>
                <a:cubicBezTo>
                  <a:pt x="316179" y="236609"/>
                  <a:pt x="320812" y="238064"/>
                  <a:pt x="324260" y="239377"/>
                </a:cubicBezTo>
                <a:cubicBezTo>
                  <a:pt x="327708" y="240691"/>
                  <a:pt x="330793" y="242591"/>
                  <a:pt x="333513" y="245077"/>
                </a:cubicBezTo>
                <a:cubicBezTo>
                  <a:pt x="336422" y="247658"/>
                  <a:pt x="338662" y="250742"/>
                  <a:pt x="340233" y="254331"/>
                </a:cubicBezTo>
                <a:cubicBezTo>
                  <a:pt x="341805" y="257919"/>
                  <a:pt x="342591" y="261849"/>
                  <a:pt x="342591" y="266118"/>
                </a:cubicBezTo>
                <a:cubicBezTo>
                  <a:pt x="342591" y="271465"/>
                  <a:pt x="341336" y="276473"/>
                  <a:pt x="338826" y="281141"/>
                </a:cubicBezTo>
                <a:cubicBezTo>
                  <a:pt x="336316" y="285809"/>
                  <a:pt x="332622" y="289620"/>
                  <a:pt x="327743" y="292576"/>
                </a:cubicBezTo>
                <a:cubicBezTo>
                  <a:pt x="322865" y="295531"/>
                  <a:pt x="317071" y="297291"/>
                  <a:pt x="310362" y="297853"/>
                </a:cubicBezTo>
                <a:lnTo>
                  <a:pt x="310362" y="315375"/>
                </a:lnTo>
                <a:cubicBezTo>
                  <a:pt x="310362" y="318144"/>
                  <a:pt x="310092" y="320160"/>
                  <a:pt x="309553" y="321427"/>
                </a:cubicBezTo>
                <a:cubicBezTo>
                  <a:pt x="309014" y="322694"/>
                  <a:pt x="307829" y="323327"/>
                  <a:pt x="305999" y="323327"/>
                </a:cubicBezTo>
                <a:cubicBezTo>
                  <a:pt x="304310" y="323327"/>
                  <a:pt x="303126" y="322811"/>
                  <a:pt x="302446" y="321779"/>
                </a:cubicBezTo>
                <a:cubicBezTo>
                  <a:pt x="301765" y="320747"/>
                  <a:pt x="301426" y="319152"/>
                  <a:pt x="301426" y="316994"/>
                </a:cubicBezTo>
                <a:lnTo>
                  <a:pt x="301426" y="297995"/>
                </a:lnTo>
                <a:cubicBezTo>
                  <a:pt x="295937" y="297384"/>
                  <a:pt x="291140" y="296094"/>
                  <a:pt x="287035" y="294124"/>
                </a:cubicBezTo>
                <a:cubicBezTo>
                  <a:pt x="282930" y="292154"/>
                  <a:pt x="279505" y="289703"/>
                  <a:pt x="276761" y="286771"/>
                </a:cubicBezTo>
                <a:cubicBezTo>
                  <a:pt x="274017" y="283838"/>
                  <a:pt x="271988" y="280789"/>
                  <a:pt x="270674" y="277623"/>
                </a:cubicBezTo>
                <a:cubicBezTo>
                  <a:pt x="269361" y="274456"/>
                  <a:pt x="268704" y="271348"/>
                  <a:pt x="268704" y="268299"/>
                </a:cubicBezTo>
                <a:cubicBezTo>
                  <a:pt x="268704" y="266047"/>
                  <a:pt x="269583" y="264018"/>
                  <a:pt x="271343" y="262212"/>
                </a:cubicBezTo>
                <a:cubicBezTo>
                  <a:pt x="273102" y="260406"/>
                  <a:pt x="275295" y="259503"/>
                  <a:pt x="277922" y="259503"/>
                </a:cubicBezTo>
                <a:cubicBezTo>
                  <a:pt x="280033" y="259503"/>
                  <a:pt x="281816" y="259995"/>
                  <a:pt x="283271" y="260981"/>
                </a:cubicBezTo>
                <a:cubicBezTo>
                  <a:pt x="284725" y="261966"/>
                  <a:pt x="285733" y="263349"/>
                  <a:pt x="286296" y="265132"/>
                </a:cubicBezTo>
                <a:cubicBezTo>
                  <a:pt x="287563" y="268979"/>
                  <a:pt x="288665" y="271923"/>
                  <a:pt x="289603" y="273963"/>
                </a:cubicBezTo>
                <a:cubicBezTo>
                  <a:pt x="290541" y="276004"/>
                  <a:pt x="291961" y="277869"/>
                  <a:pt x="293861" y="279558"/>
                </a:cubicBezTo>
                <a:cubicBezTo>
                  <a:pt x="295761" y="281247"/>
                  <a:pt x="298283" y="282537"/>
                  <a:pt x="301426" y="283428"/>
                </a:cubicBezTo>
                <a:lnTo>
                  <a:pt x="301426" y="250707"/>
                </a:lnTo>
                <a:cubicBezTo>
                  <a:pt x="295139" y="248971"/>
                  <a:pt x="289885" y="247036"/>
                  <a:pt x="285663" y="244901"/>
                </a:cubicBezTo>
                <a:cubicBezTo>
                  <a:pt x="281441" y="242767"/>
                  <a:pt x="278016" y="239729"/>
                  <a:pt x="275389" y="235788"/>
                </a:cubicBezTo>
                <a:cubicBezTo>
                  <a:pt x="272762" y="231848"/>
                  <a:pt x="271448" y="226781"/>
                  <a:pt x="271448" y="220589"/>
                </a:cubicBezTo>
                <a:cubicBezTo>
                  <a:pt x="271448" y="212520"/>
                  <a:pt x="274017" y="205905"/>
                  <a:pt x="279153" y="200745"/>
                </a:cubicBezTo>
                <a:cubicBezTo>
                  <a:pt x="284290" y="195585"/>
                  <a:pt x="291714" y="192582"/>
                  <a:pt x="301426" y="191738"/>
                </a:cubicBezTo>
                <a:lnTo>
                  <a:pt x="301426" y="184278"/>
                </a:lnTo>
                <a:cubicBezTo>
                  <a:pt x="301426" y="180338"/>
                  <a:pt x="302903" y="178367"/>
                  <a:pt x="305859" y="178367"/>
                </a:cubicBezTo>
                <a:close/>
                <a:moveTo>
                  <a:pt x="218207" y="148818"/>
                </a:moveTo>
                <a:cubicBezTo>
                  <a:pt x="235148" y="148818"/>
                  <a:pt x="248898" y="191822"/>
                  <a:pt x="248898" y="244894"/>
                </a:cubicBezTo>
                <a:cubicBezTo>
                  <a:pt x="248898" y="297967"/>
                  <a:pt x="235148" y="340971"/>
                  <a:pt x="218207" y="340971"/>
                </a:cubicBezTo>
                <a:cubicBezTo>
                  <a:pt x="201265" y="340971"/>
                  <a:pt x="187516" y="383975"/>
                  <a:pt x="187516" y="437048"/>
                </a:cubicBezTo>
                <a:cubicBezTo>
                  <a:pt x="187516" y="490121"/>
                  <a:pt x="201265" y="533125"/>
                  <a:pt x="218207" y="533125"/>
                </a:cubicBezTo>
                <a:lnTo>
                  <a:pt x="463736" y="533125"/>
                </a:lnTo>
                <a:cubicBezTo>
                  <a:pt x="446795" y="533125"/>
                  <a:pt x="433045" y="490121"/>
                  <a:pt x="433045" y="437048"/>
                </a:cubicBezTo>
                <a:cubicBezTo>
                  <a:pt x="433045" y="383975"/>
                  <a:pt x="446795" y="340971"/>
                  <a:pt x="463736" y="340971"/>
                </a:cubicBezTo>
                <a:cubicBezTo>
                  <a:pt x="480678" y="340971"/>
                  <a:pt x="494428" y="297967"/>
                  <a:pt x="494428" y="244894"/>
                </a:cubicBezTo>
                <a:cubicBezTo>
                  <a:pt x="494428" y="191822"/>
                  <a:pt x="480678" y="148818"/>
                  <a:pt x="463736" y="148818"/>
                </a:cubicBezTo>
                <a:close/>
                <a:moveTo>
                  <a:pt x="340972" y="0"/>
                </a:moveTo>
                <a:cubicBezTo>
                  <a:pt x="529286" y="0"/>
                  <a:pt x="681944" y="152658"/>
                  <a:pt x="681944" y="340972"/>
                </a:cubicBezTo>
                <a:cubicBezTo>
                  <a:pt x="681944" y="529286"/>
                  <a:pt x="529286" y="681944"/>
                  <a:pt x="340972" y="681944"/>
                </a:cubicBezTo>
                <a:cubicBezTo>
                  <a:pt x="152658" y="681944"/>
                  <a:pt x="0" y="529286"/>
                  <a:pt x="0" y="340972"/>
                </a:cubicBezTo>
                <a:cubicBezTo>
                  <a:pt x="0" y="152658"/>
                  <a:pt x="152658" y="0"/>
                  <a:pt x="3409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4" name="Freeform 113"/>
          <p:cNvSpPr/>
          <p:nvPr/>
        </p:nvSpPr>
        <p:spPr>
          <a:xfrm>
            <a:off x="10389318" y="2850195"/>
            <a:ext cx="548640" cy="548640"/>
          </a:xfrm>
          <a:custGeom>
            <a:avLst/>
            <a:gdLst>
              <a:gd name="connsiteX0" fmla="*/ 194419 w 685800"/>
              <a:gd name="connsiteY0" fmla="*/ 334238 h 685800"/>
              <a:gd name="connsiteX1" fmla="*/ 166055 w 685800"/>
              <a:gd name="connsiteY1" fmla="*/ 362603 h 685800"/>
              <a:gd name="connsiteX2" fmla="*/ 194419 w 685800"/>
              <a:gd name="connsiteY2" fmla="*/ 390968 h 685800"/>
              <a:gd name="connsiteX3" fmla="*/ 222784 w 685800"/>
              <a:gd name="connsiteY3" fmla="*/ 362602 h 685800"/>
              <a:gd name="connsiteX4" fmla="*/ 194419 w 685800"/>
              <a:gd name="connsiteY4" fmla="*/ 334238 h 685800"/>
              <a:gd name="connsiteX5" fmla="*/ 184108 w 685800"/>
              <a:gd name="connsiteY5" fmla="*/ 263767 h 685800"/>
              <a:gd name="connsiteX6" fmla="*/ 160686 w 685800"/>
              <a:gd name="connsiteY6" fmla="*/ 287189 h 685800"/>
              <a:gd name="connsiteX7" fmla="*/ 184108 w 685800"/>
              <a:gd name="connsiteY7" fmla="*/ 310611 h 685800"/>
              <a:gd name="connsiteX8" fmla="*/ 207530 w 685800"/>
              <a:gd name="connsiteY8" fmla="*/ 287189 h 685800"/>
              <a:gd name="connsiteX9" fmla="*/ 184108 w 685800"/>
              <a:gd name="connsiteY9" fmla="*/ 263767 h 685800"/>
              <a:gd name="connsiteX10" fmla="*/ 357670 w 685800"/>
              <a:gd name="connsiteY10" fmla="*/ 241829 h 685800"/>
              <a:gd name="connsiteX11" fmla="*/ 348982 w 685800"/>
              <a:gd name="connsiteY11" fmla="*/ 246451 h 685800"/>
              <a:gd name="connsiteX12" fmla="*/ 239545 w 685800"/>
              <a:gd name="connsiteY12" fmla="*/ 304663 h 685800"/>
              <a:gd name="connsiteX13" fmla="*/ 230858 w 685800"/>
              <a:gd name="connsiteY13" fmla="*/ 309284 h 685800"/>
              <a:gd name="connsiteX14" fmla="*/ 227079 w 685800"/>
              <a:gd name="connsiteY14" fmla="*/ 321652 h 685800"/>
              <a:gd name="connsiteX15" fmla="*/ 239446 w 685800"/>
              <a:gd name="connsiteY15" fmla="*/ 325430 h 685800"/>
              <a:gd name="connsiteX16" fmla="*/ 248134 w 685800"/>
              <a:gd name="connsiteY16" fmla="*/ 320809 h 685800"/>
              <a:gd name="connsiteX17" fmla="*/ 281188 w 685800"/>
              <a:gd name="connsiteY17" fmla="*/ 382950 h 685800"/>
              <a:gd name="connsiteX18" fmla="*/ 314434 w 685800"/>
              <a:gd name="connsiteY18" fmla="*/ 365265 h 685800"/>
              <a:gd name="connsiteX19" fmla="*/ 326801 w 685800"/>
              <a:gd name="connsiteY19" fmla="*/ 369044 h 685800"/>
              <a:gd name="connsiteX20" fmla="*/ 323023 w 685800"/>
              <a:gd name="connsiteY20" fmla="*/ 381411 h 685800"/>
              <a:gd name="connsiteX21" fmla="*/ 289776 w 685800"/>
              <a:gd name="connsiteY21" fmla="*/ 399096 h 685800"/>
              <a:gd name="connsiteX22" fmla="*/ 317833 w 685800"/>
              <a:gd name="connsiteY22" fmla="*/ 451841 h 685800"/>
              <a:gd name="connsiteX23" fmla="*/ 350198 w 685800"/>
              <a:gd name="connsiteY23" fmla="*/ 434625 h 685800"/>
              <a:gd name="connsiteX24" fmla="*/ 362565 w 685800"/>
              <a:gd name="connsiteY24" fmla="*/ 438404 h 685800"/>
              <a:gd name="connsiteX25" fmla="*/ 358786 w 685800"/>
              <a:gd name="connsiteY25" fmla="*/ 450771 h 685800"/>
              <a:gd name="connsiteX26" fmla="*/ 326421 w 685800"/>
              <a:gd name="connsiteY26" fmla="*/ 467987 h 685800"/>
              <a:gd name="connsiteX27" fmla="*/ 354478 w 685800"/>
              <a:gd name="connsiteY27" fmla="*/ 520732 h 685800"/>
              <a:gd name="connsiteX28" fmla="*/ 385962 w 685800"/>
              <a:gd name="connsiteY28" fmla="*/ 503985 h 685800"/>
              <a:gd name="connsiteX29" fmla="*/ 398329 w 685800"/>
              <a:gd name="connsiteY29" fmla="*/ 507764 h 685800"/>
              <a:gd name="connsiteX30" fmla="*/ 394550 w 685800"/>
              <a:gd name="connsiteY30" fmla="*/ 520131 h 685800"/>
              <a:gd name="connsiteX31" fmla="*/ 363066 w 685800"/>
              <a:gd name="connsiteY31" fmla="*/ 536878 h 685800"/>
              <a:gd name="connsiteX32" fmla="*/ 367015 w 685800"/>
              <a:gd name="connsiteY32" fmla="*/ 544300 h 685800"/>
              <a:gd name="connsiteX33" fmla="*/ 450839 w 685800"/>
              <a:gd name="connsiteY33" fmla="*/ 569912 h 685800"/>
              <a:gd name="connsiteX34" fmla="*/ 476451 w 685800"/>
              <a:gd name="connsiteY34" fmla="*/ 486088 h 685800"/>
              <a:gd name="connsiteX35" fmla="*/ 357570 w 685800"/>
              <a:gd name="connsiteY35" fmla="*/ 262597 h 685800"/>
              <a:gd name="connsiteX36" fmla="*/ 366259 w 685800"/>
              <a:gd name="connsiteY36" fmla="*/ 257975 h 685800"/>
              <a:gd name="connsiteX37" fmla="*/ 370037 w 685800"/>
              <a:gd name="connsiteY37" fmla="*/ 245608 h 685800"/>
              <a:gd name="connsiteX38" fmla="*/ 357670 w 685800"/>
              <a:gd name="connsiteY38" fmla="*/ 241829 h 685800"/>
              <a:gd name="connsiteX39" fmla="*/ 419665 w 685800"/>
              <a:gd name="connsiteY39" fmla="*/ 223771 h 685800"/>
              <a:gd name="connsiteX40" fmla="*/ 385132 w 685800"/>
              <a:gd name="connsiteY40" fmla="*/ 258303 h 685800"/>
              <a:gd name="connsiteX41" fmla="*/ 419665 w 685800"/>
              <a:gd name="connsiteY41" fmla="*/ 292837 h 685800"/>
              <a:gd name="connsiteX42" fmla="*/ 454198 w 685800"/>
              <a:gd name="connsiteY42" fmla="*/ 258303 h 685800"/>
              <a:gd name="connsiteX43" fmla="*/ 419665 w 685800"/>
              <a:gd name="connsiteY43" fmla="*/ 223771 h 685800"/>
              <a:gd name="connsiteX44" fmla="*/ 233870 w 685800"/>
              <a:gd name="connsiteY44" fmla="*/ 180539 h 685800"/>
              <a:gd name="connsiteX45" fmla="*/ 190639 w 685800"/>
              <a:gd name="connsiteY45" fmla="*/ 223771 h 685800"/>
              <a:gd name="connsiteX46" fmla="*/ 233870 w 685800"/>
              <a:gd name="connsiteY46" fmla="*/ 267002 h 685800"/>
              <a:gd name="connsiteX47" fmla="*/ 277102 w 685800"/>
              <a:gd name="connsiteY47" fmla="*/ 223770 h 685800"/>
              <a:gd name="connsiteX48" fmla="*/ 233870 w 685800"/>
              <a:gd name="connsiteY48" fmla="*/ 180539 h 685800"/>
              <a:gd name="connsiteX49" fmla="*/ 311872 w 685800"/>
              <a:gd name="connsiteY49" fmla="*/ 122032 h 685800"/>
              <a:gd name="connsiteX50" fmla="*/ 277102 w 685800"/>
              <a:gd name="connsiteY50" fmla="*/ 156803 h 685800"/>
              <a:gd name="connsiteX51" fmla="*/ 311873 w 685800"/>
              <a:gd name="connsiteY51" fmla="*/ 191573 h 685800"/>
              <a:gd name="connsiteX52" fmla="*/ 346643 w 685800"/>
              <a:gd name="connsiteY52" fmla="*/ 156803 h 685800"/>
              <a:gd name="connsiteX53" fmla="*/ 311872 w 685800"/>
              <a:gd name="connsiteY53" fmla="*/ 122032 h 685800"/>
              <a:gd name="connsiteX54" fmla="*/ 233871 w 685800"/>
              <a:gd name="connsiteY54" fmla="*/ 122031 h 685800"/>
              <a:gd name="connsiteX55" fmla="*/ 210449 w 685800"/>
              <a:gd name="connsiteY55" fmla="*/ 145453 h 685800"/>
              <a:gd name="connsiteX56" fmla="*/ 233871 w 685800"/>
              <a:gd name="connsiteY56" fmla="*/ 168875 h 685800"/>
              <a:gd name="connsiteX57" fmla="*/ 257293 w 685800"/>
              <a:gd name="connsiteY57" fmla="*/ 145453 h 685800"/>
              <a:gd name="connsiteX58" fmla="*/ 233871 w 685800"/>
              <a:gd name="connsiteY58" fmla="*/ 122031 h 685800"/>
              <a:gd name="connsiteX59" fmla="*/ 342900 w 685800"/>
              <a:gd name="connsiteY59" fmla="*/ 0 h 685800"/>
              <a:gd name="connsiteX60" fmla="*/ 685800 w 685800"/>
              <a:gd name="connsiteY60" fmla="*/ 342900 h 685800"/>
              <a:gd name="connsiteX61" fmla="*/ 342900 w 685800"/>
              <a:gd name="connsiteY61" fmla="*/ 685800 h 685800"/>
              <a:gd name="connsiteX62" fmla="*/ 0 w 685800"/>
              <a:gd name="connsiteY62" fmla="*/ 342900 h 685800"/>
              <a:gd name="connsiteX63" fmla="*/ 342900 w 685800"/>
              <a:gd name="connsiteY63"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5800" h="685800">
                <a:moveTo>
                  <a:pt x="194419" y="334238"/>
                </a:moveTo>
                <a:cubicBezTo>
                  <a:pt x="178753" y="334238"/>
                  <a:pt x="166055" y="346937"/>
                  <a:pt x="166055" y="362603"/>
                </a:cubicBezTo>
                <a:cubicBezTo>
                  <a:pt x="166055" y="378269"/>
                  <a:pt x="178753" y="390968"/>
                  <a:pt x="194419" y="390968"/>
                </a:cubicBezTo>
                <a:cubicBezTo>
                  <a:pt x="210085" y="390968"/>
                  <a:pt x="222784" y="378268"/>
                  <a:pt x="222784" y="362602"/>
                </a:cubicBezTo>
                <a:cubicBezTo>
                  <a:pt x="222784" y="346936"/>
                  <a:pt x="210085" y="334237"/>
                  <a:pt x="194419" y="334238"/>
                </a:cubicBezTo>
                <a:close/>
                <a:moveTo>
                  <a:pt x="184108" y="263767"/>
                </a:moveTo>
                <a:cubicBezTo>
                  <a:pt x="171172" y="263767"/>
                  <a:pt x="160686" y="274252"/>
                  <a:pt x="160686" y="287189"/>
                </a:cubicBezTo>
                <a:cubicBezTo>
                  <a:pt x="160686" y="300125"/>
                  <a:pt x="171171" y="310611"/>
                  <a:pt x="184108" y="310611"/>
                </a:cubicBezTo>
                <a:cubicBezTo>
                  <a:pt x="197043" y="310611"/>
                  <a:pt x="207529" y="300124"/>
                  <a:pt x="207530" y="287189"/>
                </a:cubicBezTo>
                <a:cubicBezTo>
                  <a:pt x="207530" y="274252"/>
                  <a:pt x="197043" y="263767"/>
                  <a:pt x="184108" y="263767"/>
                </a:cubicBezTo>
                <a:close/>
                <a:moveTo>
                  <a:pt x="357670" y="241829"/>
                </a:moveTo>
                <a:lnTo>
                  <a:pt x="348982" y="246451"/>
                </a:lnTo>
                <a:lnTo>
                  <a:pt x="239545" y="304663"/>
                </a:lnTo>
                <a:lnTo>
                  <a:pt x="230858" y="309284"/>
                </a:lnTo>
                <a:cubicBezTo>
                  <a:pt x="226399" y="311656"/>
                  <a:pt x="224707" y="317193"/>
                  <a:pt x="227079" y="321652"/>
                </a:cubicBezTo>
                <a:cubicBezTo>
                  <a:pt x="229451" y="326110"/>
                  <a:pt x="234988" y="327802"/>
                  <a:pt x="239446" y="325430"/>
                </a:cubicBezTo>
                <a:lnTo>
                  <a:pt x="248134" y="320809"/>
                </a:lnTo>
                <a:lnTo>
                  <a:pt x="281188" y="382950"/>
                </a:lnTo>
                <a:lnTo>
                  <a:pt x="314434" y="365265"/>
                </a:lnTo>
                <a:cubicBezTo>
                  <a:pt x="318893" y="362894"/>
                  <a:pt x="324430" y="364586"/>
                  <a:pt x="326801" y="369044"/>
                </a:cubicBezTo>
                <a:cubicBezTo>
                  <a:pt x="329173" y="373503"/>
                  <a:pt x="327481" y="379040"/>
                  <a:pt x="323023" y="381411"/>
                </a:cubicBezTo>
                <a:lnTo>
                  <a:pt x="289776" y="399096"/>
                </a:lnTo>
                <a:lnTo>
                  <a:pt x="317833" y="451841"/>
                </a:lnTo>
                <a:lnTo>
                  <a:pt x="350198" y="434625"/>
                </a:lnTo>
                <a:cubicBezTo>
                  <a:pt x="354657" y="432253"/>
                  <a:pt x="360194" y="433945"/>
                  <a:pt x="362565" y="438404"/>
                </a:cubicBezTo>
                <a:cubicBezTo>
                  <a:pt x="364937" y="442862"/>
                  <a:pt x="363245" y="448399"/>
                  <a:pt x="358786" y="450771"/>
                </a:cubicBezTo>
                <a:lnTo>
                  <a:pt x="326421" y="467987"/>
                </a:lnTo>
                <a:lnTo>
                  <a:pt x="354478" y="520732"/>
                </a:lnTo>
                <a:lnTo>
                  <a:pt x="385962" y="503985"/>
                </a:lnTo>
                <a:cubicBezTo>
                  <a:pt x="390420" y="501613"/>
                  <a:pt x="395958" y="503305"/>
                  <a:pt x="398329" y="507764"/>
                </a:cubicBezTo>
                <a:cubicBezTo>
                  <a:pt x="400701" y="512222"/>
                  <a:pt x="399009" y="517759"/>
                  <a:pt x="394550" y="520131"/>
                </a:cubicBezTo>
                <a:lnTo>
                  <a:pt x="363066" y="536878"/>
                </a:lnTo>
                <a:lnTo>
                  <a:pt x="367015" y="544300"/>
                </a:lnTo>
                <a:cubicBezTo>
                  <a:pt x="383090" y="574521"/>
                  <a:pt x="420619" y="585987"/>
                  <a:pt x="450839" y="569912"/>
                </a:cubicBezTo>
                <a:cubicBezTo>
                  <a:pt x="481060" y="553837"/>
                  <a:pt x="492526" y="516308"/>
                  <a:pt x="476451" y="486088"/>
                </a:cubicBezTo>
                <a:lnTo>
                  <a:pt x="357570" y="262597"/>
                </a:lnTo>
                <a:lnTo>
                  <a:pt x="366259" y="257975"/>
                </a:lnTo>
                <a:cubicBezTo>
                  <a:pt x="370717" y="255604"/>
                  <a:pt x="372409" y="250067"/>
                  <a:pt x="370037" y="245608"/>
                </a:cubicBezTo>
                <a:cubicBezTo>
                  <a:pt x="367666" y="241150"/>
                  <a:pt x="362129" y="239458"/>
                  <a:pt x="357670" y="241829"/>
                </a:cubicBezTo>
                <a:close/>
                <a:moveTo>
                  <a:pt x="419665" y="223771"/>
                </a:moveTo>
                <a:cubicBezTo>
                  <a:pt x="400593" y="223771"/>
                  <a:pt x="385132" y="239231"/>
                  <a:pt x="385132" y="258303"/>
                </a:cubicBezTo>
                <a:cubicBezTo>
                  <a:pt x="385132" y="277375"/>
                  <a:pt x="400593" y="292837"/>
                  <a:pt x="419665" y="292837"/>
                </a:cubicBezTo>
                <a:cubicBezTo>
                  <a:pt x="438737" y="292836"/>
                  <a:pt x="454198" y="277375"/>
                  <a:pt x="454198" y="258303"/>
                </a:cubicBezTo>
                <a:cubicBezTo>
                  <a:pt x="454198" y="239232"/>
                  <a:pt x="438737" y="223770"/>
                  <a:pt x="419665" y="223771"/>
                </a:cubicBezTo>
                <a:close/>
                <a:moveTo>
                  <a:pt x="233870" y="180539"/>
                </a:moveTo>
                <a:cubicBezTo>
                  <a:pt x="209994" y="180538"/>
                  <a:pt x="190638" y="199894"/>
                  <a:pt x="190639" y="223771"/>
                </a:cubicBezTo>
                <a:cubicBezTo>
                  <a:pt x="190638" y="247646"/>
                  <a:pt x="209995" y="267003"/>
                  <a:pt x="233870" y="267002"/>
                </a:cubicBezTo>
                <a:cubicBezTo>
                  <a:pt x="257746" y="267003"/>
                  <a:pt x="277102" y="247646"/>
                  <a:pt x="277102" y="223770"/>
                </a:cubicBezTo>
                <a:cubicBezTo>
                  <a:pt x="277103" y="199895"/>
                  <a:pt x="257747" y="180539"/>
                  <a:pt x="233870" y="180539"/>
                </a:cubicBezTo>
                <a:close/>
                <a:moveTo>
                  <a:pt x="311872" y="122032"/>
                </a:moveTo>
                <a:cubicBezTo>
                  <a:pt x="292669" y="122031"/>
                  <a:pt x="277102" y="137599"/>
                  <a:pt x="277102" y="156803"/>
                </a:cubicBezTo>
                <a:cubicBezTo>
                  <a:pt x="277102" y="176005"/>
                  <a:pt x="292669" y="191574"/>
                  <a:pt x="311873" y="191573"/>
                </a:cubicBezTo>
                <a:cubicBezTo>
                  <a:pt x="331075" y="191574"/>
                  <a:pt x="346644" y="176006"/>
                  <a:pt x="346643" y="156803"/>
                </a:cubicBezTo>
                <a:cubicBezTo>
                  <a:pt x="346643" y="137599"/>
                  <a:pt x="331076" y="122032"/>
                  <a:pt x="311872" y="122032"/>
                </a:cubicBezTo>
                <a:close/>
                <a:moveTo>
                  <a:pt x="233871" y="122031"/>
                </a:moveTo>
                <a:cubicBezTo>
                  <a:pt x="220934" y="122031"/>
                  <a:pt x="210448" y="132517"/>
                  <a:pt x="210449" y="145453"/>
                </a:cubicBezTo>
                <a:cubicBezTo>
                  <a:pt x="210449" y="158389"/>
                  <a:pt x="220934" y="168875"/>
                  <a:pt x="233871" y="168875"/>
                </a:cubicBezTo>
                <a:cubicBezTo>
                  <a:pt x="246806" y="168875"/>
                  <a:pt x="257293" y="158389"/>
                  <a:pt x="257293" y="145453"/>
                </a:cubicBezTo>
                <a:cubicBezTo>
                  <a:pt x="257292" y="132517"/>
                  <a:pt x="246806" y="122031"/>
                  <a:pt x="233871" y="122031"/>
                </a:cubicBezTo>
                <a:close/>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9" name="Freeform 118"/>
          <p:cNvSpPr/>
          <p:nvPr/>
        </p:nvSpPr>
        <p:spPr>
          <a:xfrm>
            <a:off x="10389318" y="3524482"/>
            <a:ext cx="548640" cy="548640"/>
          </a:xfrm>
          <a:custGeom>
            <a:avLst/>
            <a:gdLst>
              <a:gd name="connsiteX0" fmla="*/ 191159 w 685800"/>
              <a:gd name="connsiteY0" fmla="*/ 244777 h 685800"/>
              <a:gd name="connsiteX1" fmla="*/ 177913 w 685800"/>
              <a:gd name="connsiteY1" fmla="*/ 258023 h 685800"/>
              <a:gd name="connsiteX2" fmla="*/ 178839 w 685800"/>
              <a:gd name="connsiteY2" fmla="*/ 260256 h 685800"/>
              <a:gd name="connsiteX3" fmla="*/ 177997 w 685800"/>
              <a:gd name="connsiteY3" fmla="*/ 260407 h 685800"/>
              <a:gd name="connsiteX4" fmla="*/ 197837 w 685800"/>
              <a:gd name="connsiteY4" fmla="*/ 371234 h 685800"/>
              <a:gd name="connsiteX5" fmla="*/ 199575 w 685800"/>
              <a:gd name="connsiteY5" fmla="*/ 370923 h 685800"/>
              <a:gd name="connsiteX6" fmla="*/ 204497 w 685800"/>
              <a:gd name="connsiteY6" fmla="*/ 382221 h 685800"/>
              <a:gd name="connsiteX7" fmla="*/ 231702 w 685800"/>
              <a:gd name="connsiteY7" fmla="*/ 403505 h 685800"/>
              <a:gd name="connsiteX8" fmla="*/ 232716 w 685800"/>
              <a:gd name="connsiteY8" fmla="*/ 403677 h 685800"/>
              <a:gd name="connsiteX9" fmla="*/ 232716 w 685800"/>
              <a:gd name="connsiteY9" fmla="*/ 586312 h 685800"/>
              <a:gd name="connsiteX10" fmla="*/ 305153 w 685800"/>
              <a:gd name="connsiteY10" fmla="*/ 586312 h 685800"/>
              <a:gd name="connsiteX11" fmla="*/ 305153 w 685800"/>
              <a:gd name="connsiteY11" fmla="*/ 406506 h 685800"/>
              <a:gd name="connsiteX12" fmla="*/ 310392 w 685800"/>
              <a:gd name="connsiteY12" fmla="*/ 406506 h 685800"/>
              <a:gd name="connsiteX13" fmla="*/ 310392 w 685800"/>
              <a:gd name="connsiteY13" fmla="*/ 406011 h 685800"/>
              <a:gd name="connsiteX14" fmla="*/ 310449 w 685800"/>
              <a:gd name="connsiteY14" fmla="*/ 406035 h 685800"/>
              <a:gd name="connsiteX15" fmla="*/ 323695 w 685800"/>
              <a:gd name="connsiteY15" fmla="*/ 392789 h 685800"/>
              <a:gd name="connsiteX16" fmla="*/ 310449 w 685800"/>
              <a:gd name="connsiteY16" fmla="*/ 379544 h 685800"/>
              <a:gd name="connsiteX17" fmla="*/ 309313 w 685800"/>
              <a:gd name="connsiteY17" fmla="*/ 380014 h 685800"/>
              <a:gd name="connsiteX18" fmla="*/ 249410 w 685800"/>
              <a:gd name="connsiteY18" fmla="*/ 380014 h 685800"/>
              <a:gd name="connsiteX19" fmla="*/ 249410 w 685800"/>
              <a:gd name="connsiteY19" fmla="*/ 378748 h 685800"/>
              <a:gd name="connsiteX20" fmla="*/ 224266 w 685800"/>
              <a:gd name="connsiteY20" fmla="*/ 359075 h 685800"/>
              <a:gd name="connsiteX21" fmla="*/ 222645 w 685800"/>
              <a:gd name="connsiteY21" fmla="*/ 359477 h 685800"/>
              <a:gd name="connsiteX22" fmla="*/ 204074 w 685800"/>
              <a:gd name="connsiteY22" fmla="*/ 255739 h 685800"/>
              <a:gd name="connsiteX23" fmla="*/ 203501 w 685800"/>
              <a:gd name="connsiteY23" fmla="*/ 255841 h 685800"/>
              <a:gd name="connsiteX24" fmla="*/ 200525 w 685800"/>
              <a:gd name="connsiteY24" fmla="*/ 248657 h 685800"/>
              <a:gd name="connsiteX25" fmla="*/ 191159 w 685800"/>
              <a:gd name="connsiteY25" fmla="*/ 244777 h 685800"/>
              <a:gd name="connsiteX26" fmla="*/ 241315 w 685800"/>
              <a:gd name="connsiteY26" fmla="*/ 220102 h 685800"/>
              <a:gd name="connsiteX27" fmla="*/ 216470 w 685800"/>
              <a:gd name="connsiteY27" fmla="*/ 255086 h 685800"/>
              <a:gd name="connsiteX28" fmla="*/ 230928 w 685800"/>
              <a:gd name="connsiteY28" fmla="*/ 340413 h 685800"/>
              <a:gd name="connsiteX29" fmla="*/ 243274 w 685800"/>
              <a:gd name="connsiteY29" fmla="*/ 360081 h 685800"/>
              <a:gd name="connsiteX30" fmla="*/ 244873 w 685800"/>
              <a:gd name="connsiteY30" fmla="*/ 360447 h 685800"/>
              <a:gd name="connsiteX31" fmla="*/ 259526 w 685800"/>
              <a:gd name="connsiteY31" fmla="*/ 366516 h 685800"/>
              <a:gd name="connsiteX32" fmla="*/ 336894 w 685800"/>
              <a:gd name="connsiteY32" fmla="*/ 366516 h 685800"/>
              <a:gd name="connsiteX33" fmla="*/ 336894 w 685800"/>
              <a:gd name="connsiteY33" fmla="*/ 456943 h 685800"/>
              <a:gd name="connsiteX34" fmla="*/ 360298 w 685800"/>
              <a:gd name="connsiteY34" fmla="*/ 480347 h 685800"/>
              <a:gd name="connsiteX35" fmla="*/ 360298 w 685800"/>
              <a:gd name="connsiteY35" fmla="*/ 480347 h 685800"/>
              <a:gd name="connsiteX36" fmla="*/ 383701 w 685800"/>
              <a:gd name="connsiteY36" fmla="*/ 456943 h 685800"/>
              <a:gd name="connsiteX37" fmla="*/ 383702 w 685800"/>
              <a:gd name="connsiteY37" fmla="*/ 345077 h 685800"/>
              <a:gd name="connsiteX38" fmla="*/ 383369 w 685800"/>
              <a:gd name="connsiteY38" fmla="*/ 344272 h 685800"/>
              <a:gd name="connsiteX39" fmla="*/ 383702 w 685800"/>
              <a:gd name="connsiteY39" fmla="*/ 343468 h 685800"/>
              <a:gd name="connsiteX40" fmla="*/ 360654 w 685800"/>
              <a:gd name="connsiteY40" fmla="*/ 320419 h 685800"/>
              <a:gd name="connsiteX41" fmla="*/ 289085 w 685800"/>
              <a:gd name="connsiteY41" fmla="*/ 320419 h 685800"/>
              <a:gd name="connsiteX42" fmla="*/ 276298 w 685800"/>
              <a:gd name="connsiteY42" fmla="*/ 244948 h 685800"/>
              <a:gd name="connsiteX43" fmla="*/ 241315 w 685800"/>
              <a:gd name="connsiteY43" fmla="*/ 220102 h 685800"/>
              <a:gd name="connsiteX44" fmla="*/ 467682 w 685800"/>
              <a:gd name="connsiteY44" fmla="*/ 196509 h 685800"/>
              <a:gd name="connsiteX45" fmla="*/ 437812 w 685800"/>
              <a:gd name="connsiteY45" fmla="*/ 216309 h 685800"/>
              <a:gd name="connsiteX46" fmla="*/ 436835 w 685800"/>
              <a:gd name="connsiteY46" fmla="*/ 221150 h 685800"/>
              <a:gd name="connsiteX47" fmla="*/ 396534 w 685800"/>
              <a:gd name="connsiteY47" fmla="*/ 261451 h 685800"/>
              <a:gd name="connsiteX48" fmla="*/ 323648 w 685800"/>
              <a:gd name="connsiteY48" fmla="*/ 261451 h 685800"/>
              <a:gd name="connsiteX49" fmla="*/ 307091 w 685800"/>
              <a:gd name="connsiteY49" fmla="*/ 278008 h 685800"/>
              <a:gd name="connsiteX50" fmla="*/ 323648 w 685800"/>
              <a:gd name="connsiteY50" fmla="*/ 294565 h 685800"/>
              <a:gd name="connsiteX51" fmla="*/ 403608 w 685800"/>
              <a:gd name="connsiteY51" fmla="*/ 294565 h 685800"/>
              <a:gd name="connsiteX52" fmla="*/ 415316 w 685800"/>
              <a:gd name="connsiteY52" fmla="*/ 289715 h 685800"/>
              <a:gd name="connsiteX53" fmla="*/ 415613 w 685800"/>
              <a:gd name="connsiteY53" fmla="*/ 288998 h 685800"/>
              <a:gd name="connsiteX54" fmla="*/ 415960 w 685800"/>
              <a:gd name="connsiteY54" fmla="*/ 288855 h 685800"/>
              <a:gd name="connsiteX55" fmla="*/ 435265 w 685800"/>
              <a:gd name="connsiteY55" fmla="*/ 269550 h 685800"/>
              <a:gd name="connsiteX56" fmla="*/ 435265 w 685800"/>
              <a:gd name="connsiteY56" fmla="*/ 319642 h 685800"/>
              <a:gd name="connsiteX57" fmla="*/ 437812 w 685800"/>
              <a:gd name="connsiteY57" fmla="*/ 332261 h 685800"/>
              <a:gd name="connsiteX58" fmla="*/ 444408 w 685800"/>
              <a:gd name="connsiteY58" fmla="*/ 342044 h 685800"/>
              <a:gd name="connsiteX59" fmla="*/ 444408 w 685800"/>
              <a:gd name="connsiteY59" fmla="*/ 448190 h 685800"/>
              <a:gd name="connsiteX60" fmla="*/ 445537 w 685800"/>
              <a:gd name="connsiteY60" fmla="*/ 450914 h 685800"/>
              <a:gd name="connsiteX61" fmla="*/ 444408 w 685800"/>
              <a:gd name="connsiteY61" fmla="*/ 453637 h 685800"/>
              <a:gd name="connsiteX62" fmla="*/ 444408 w 685800"/>
              <a:gd name="connsiteY62" fmla="*/ 562638 h 685800"/>
              <a:gd name="connsiteX63" fmla="*/ 467683 w 685800"/>
              <a:gd name="connsiteY63" fmla="*/ 585912 h 685800"/>
              <a:gd name="connsiteX64" fmla="*/ 467682 w 685800"/>
              <a:gd name="connsiteY64" fmla="*/ 585913 h 685800"/>
              <a:gd name="connsiteX65" fmla="*/ 490956 w 685800"/>
              <a:gd name="connsiteY65" fmla="*/ 562639 h 685800"/>
              <a:gd name="connsiteX66" fmla="*/ 490957 w 685800"/>
              <a:gd name="connsiteY66" fmla="*/ 453637 h 685800"/>
              <a:gd name="connsiteX67" fmla="*/ 489829 w 685800"/>
              <a:gd name="connsiteY67" fmla="*/ 450913 h 685800"/>
              <a:gd name="connsiteX68" fmla="*/ 490956 w 685800"/>
              <a:gd name="connsiteY68" fmla="*/ 448190 h 685800"/>
              <a:gd name="connsiteX69" fmla="*/ 490957 w 685800"/>
              <a:gd name="connsiteY69" fmla="*/ 342041 h 685800"/>
              <a:gd name="connsiteX70" fmla="*/ 497552 w 685800"/>
              <a:gd name="connsiteY70" fmla="*/ 332261 h 685800"/>
              <a:gd name="connsiteX71" fmla="*/ 500099 w 685800"/>
              <a:gd name="connsiteY71" fmla="*/ 319642 h 685800"/>
              <a:gd name="connsiteX72" fmla="*/ 500099 w 685800"/>
              <a:gd name="connsiteY72" fmla="*/ 228926 h 685800"/>
              <a:gd name="connsiteX73" fmla="*/ 467682 w 685800"/>
              <a:gd name="connsiteY73" fmla="*/ 196509 h 685800"/>
              <a:gd name="connsiteX74" fmla="*/ 241022 w 685800"/>
              <a:gd name="connsiteY74" fmla="*/ 119975 h 685800"/>
              <a:gd name="connsiteX75" fmla="*/ 200415 w 685800"/>
              <a:gd name="connsiteY75" fmla="*/ 160581 h 685800"/>
              <a:gd name="connsiteX76" fmla="*/ 241022 w 685800"/>
              <a:gd name="connsiteY76" fmla="*/ 201188 h 685800"/>
              <a:gd name="connsiteX77" fmla="*/ 281628 w 685800"/>
              <a:gd name="connsiteY77" fmla="*/ 160581 h 685800"/>
              <a:gd name="connsiteX78" fmla="*/ 241022 w 685800"/>
              <a:gd name="connsiteY78" fmla="*/ 119975 h 685800"/>
              <a:gd name="connsiteX79" fmla="*/ 467694 w 685800"/>
              <a:gd name="connsiteY79" fmla="*/ 99488 h 685800"/>
              <a:gd name="connsiteX80" fmla="*/ 427501 w 685800"/>
              <a:gd name="connsiteY80" fmla="*/ 139682 h 685800"/>
              <a:gd name="connsiteX81" fmla="*/ 467694 w 685800"/>
              <a:gd name="connsiteY81" fmla="*/ 179875 h 685800"/>
              <a:gd name="connsiteX82" fmla="*/ 507888 w 685800"/>
              <a:gd name="connsiteY82" fmla="*/ 139682 h 685800"/>
              <a:gd name="connsiteX83" fmla="*/ 467694 w 685800"/>
              <a:gd name="connsiteY83" fmla="*/ 99488 h 685800"/>
              <a:gd name="connsiteX84" fmla="*/ 342900 w 685800"/>
              <a:gd name="connsiteY84" fmla="*/ 0 h 685800"/>
              <a:gd name="connsiteX85" fmla="*/ 685800 w 685800"/>
              <a:gd name="connsiteY85" fmla="*/ 342900 h 685800"/>
              <a:gd name="connsiteX86" fmla="*/ 342900 w 685800"/>
              <a:gd name="connsiteY86" fmla="*/ 685800 h 685800"/>
              <a:gd name="connsiteX87" fmla="*/ 0 w 685800"/>
              <a:gd name="connsiteY87" fmla="*/ 342900 h 685800"/>
              <a:gd name="connsiteX88" fmla="*/ 342900 w 685800"/>
              <a:gd name="connsiteY8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85800" h="685800">
                <a:moveTo>
                  <a:pt x="191159" y="244777"/>
                </a:moveTo>
                <a:cubicBezTo>
                  <a:pt x="183843" y="244777"/>
                  <a:pt x="177913" y="250707"/>
                  <a:pt x="177913" y="258023"/>
                </a:cubicBezTo>
                <a:lnTo>
                  <a:pt x="178839" y="260256"/>
                </a:lnTo>
                <a:lnTo>
                  <a:pt x="177997" y="260407"/>
                </a:lnTo>
                <a:lnTo>
                  <a:pt x="197837" y="371234"/>
                </a:lnTo>
                <a:lnTo>
                  <a:pt x="199575" y="370923"/>
                </a:lnTo>
                <a:lnTo>
                  <a:pt x="204497" y="382221"/>
                </a:lnTo>
                <a:cubicBezTo>
                  <a:pt x="210966" y="392106"/>
                  <a:pt x="220550" y="399604"/>
                  <a:pt x="231702" y="403505"/>
                </a:cubicBezTo>
                <a:lnTo>
                  <a:pt x="232716" y="403677"/>
                </a:lnTo>
                <a:lnTo>
                  <a:pt x="232716" y="586312"/>
                </a:lnTo>
                <a:lnTo>
                  <a:pt x="305153" y="586312"/>
                </a:lnTo>
                <a:lnTo>
                  <a:pt x="305153" y="406506"/>
                </a:lnTo>
                <a:lnTo>
                  <a:pt x="310392" y="406506"/>
                </a:lnTo>
                <a:lnTo>
                  <a:pt x="310392" y="406011"/>
                </a:lnTo>
                <a:lnTo>
                  <a:pt x="310449" y="406035"/>
                </a:lnTo>
                <a:cubicBezTo>
                  <a:pt x="317764" y="406035"/>
                  <a:pt x="323695" y="400105"/>
                  <a:pt x="323695" y="392789"/>
                </a:cubicBezTo>
                <a:cubicBezTo>
                  <a:pt x="323695" y="385474"/>
                  <a:pt x="317764" y="379544"/>
                  <a:pt x="310449" y="379544"/>
                </a:cubicBezTo>
                <a:lnTo>
                  <a:pt x="309313" y="380014"/>
                </a:lnTo>
                <a:lnTo>
                  <a:pt x="249410" y="380014"/>
                </a:lnTo>
                <a:lnTo>
                  <a:pt x="249410" y="378748"/>
                </a:lnTo>
                <a:cubicBezTo>
                  <a:pt x="237504" y="378748"/>
                  <a:pt x="227131" y="370632"/>
                  <a:pt x="224266" y="359075"/>
                </a:cubicBezTo>
                <a:lnTo>
                  <a:pt x="222645" y="359477"/>
                </a:lnTo>
                <a:lnTo>
                  <a:pt x="204074" y="255739"/>
                </a:lnTo>
                <a:lnTo>
                  <a:pt x="203501" y="255841"/>
                </a:lnTo>
                <a:lnTo>
                  <a:pt x="200525" y="248657"/>
                </a:lnTo>
                <a:cubicBezTo>
                  <a:pt x="198128" y="246259"/>
                  <a:pt x="194816" y="244777"/>
                  <a:pt x="191159" y="244777"/>
                </a:cubicBezTo>
                <a:close/>
                <a:moveTo>
                  <a:pt x="241315" y="220102"/>
                </a:moveTo>
                <a:cubicBezTo>
                  <a:pt x="224794" y="222902"/>
                  <a:pt x="213670" y="238565"/>
                  <a:pt x="216470" y="255086"/>
                </a:cubicBezTo>
                <a:lnTo>
                  <a:pt x="230928" y="340413"/>
                </a:lnTo>
                <a:cubicBezTo>
                  <a:pt x="232327" y="348674"/>
                  <a:pt x="236943" y="355585"/>
                  <a:pt x="243274" y="360081"/>
                </a:cubicBezTo>
                <a:lnTo>
                  <a:pt x="244873" y="360447"/>
                </a:lnTo>
                <a:lnTo>
                  <a:pt x="259526" y="366516"/>
                </a:lnTo>
                <a:lnTo>
                  <a:pt x="336894" y="366516"/>
                </a:lnTo>
                <a:lnTo>
                  <a:pt x="336894" y="456943"/>
                </a:lnTo>
                <a:cubicBezTo>
                  <a:pt x="336894" y="469868"/>
                  <a:pt x="347373" y="480347"/>
                  <a:pt x="360298" y="480347"/>
                </a:cubicBezTo>
                <a:lnTo>
                  <a:pt x="360298" y="480347"/>
                </a:lnTo>
                <a:cubicBezTo>
                  <a:pt x="373223" y="480347"/>
                  <a:pt x="383701" y="469869"/>
                  <a:pt x="383701" y="456943"/>
                </a:cubicBezTo>
                <a:cubicBezTo>
                  <a:pt x="383701" y="419655"/>
                  <a:pt x="383702" y="382366"/>
                  <a:pt x="383702" y="345077"/>
                </a:cubicBezTo>
                <a:lnTo>
                  <a:pt x="383369" y="344272"/>
                </a:lnTo>
                <a:lnTo>
                  <a:pt x="383702" y="343468"/>
                </a:lnTo>
                <a:cubicBezTo>
                  <a:pt x="383702" y="330738"/>
                  <a:pt x="373383" y="320419"/>
                  <a:pt x="360654" y="320419"/>
                </a:cubicBezTo>
                <a:lnTo>
                  <a:pt x="289085" y="320419"/>
                </a:lnTo>
                <a:lnTo>
                  <a:pt x="276298" y="244948"/>
                </a:lnTo>
                <a:cubicBezTo>
                  <a:pt x="273499" y="228427"/>
                  <a:pt x="257836" y="217303"/>
                  <a:pt x="241315" y="220102"/>
                </a:cubicBezTo>
                <a:close/>
                <a:moveTo>
                  <a:pt x="467682" y="196509"/>
                </a:moveTo>
                <a:cubicBezTo>
                  <a:pt x="454254" y="196509"/>
                  <a:pt x="442734" y="204674"/>
                  <a:pt x="437812" y="216309"/>
                </a:cubicBezTo>
                <a:lnTo>
                  <a:pt x="436835" y="221150"/>
                </a:lnTo>
                <a:lnTo>
                  <a:pt x="396534" y="261451"/>
                </a:lnTo>
                <a:lnTo>
                  <a:pt x="323648" y="261451"/>
                </a:lnTo>
                <a:cubicBezTo>
                  <a:pt x="314504" y="261451"/>
                  <a:pt x="307091" y="268864"/>
                  <a:pt x="307091" y="278008"/>
                </a:cubicBezTo>
                <a:cubicBezTo>
                  <a:pt x="307091" y="287152"/>
                  <a:pt x="314504" y="294565"/>
                  <a:pt x="323648" y="294565"/>
                </a:cubicBezTo>
                <a:lnTo>
                  <a:pt x="403608" y="294565"/>
                </a:lnTo>
                <a:cubicBezTo>
                  <a:pt x="408180" y="294565"/>
                  <a:pt x="412320" y="292712"/>
                  <a:pt x="415316" y="289715"/>
                </a:cubicBezTo>
                <a:lnTo>
                  <a:pt x="415613" y="288998"/>
                </a:lnTo>
                <a:lnTo>
                  <a:pt x="415960" y="288855"/>
                </a:lnTo>
                <a:lnTo>
                  <a:pt x="435265" y="269550"/>
                </a:lnTo>
                <a:lnTo>
                  <a:pt x="435265" y="319642"/>
                </a:lnTo>
                <a:cubicBezTo>
                  <a:pt x="435265" y="324118"/>
                  <a:pt x="436172" y="328382"/>
                  <a:pt x="437812" y="332261"/>
                </a:cubicBezTo>
                <a:lnTo>
                  <a:pt x="444408" y="342044"/>
                </a:lnTo>
                <a:lnTo>
                  <a:pt x="444408" y="448190"/>
                </a:lnTo>
                <a:lnTo>
                  <a:pt x="445537" y="450914"/>
                </a:lnTo>
                <a:lnTo>
                  <a:pt x="444408" y="453637"/>
                </a:lnTo>
                <a:lnTo>
                  <a:pt x="444408" y="562638"/>
                </a:lnTo>
                <a:cubicBezTo>
                  <a:pt x="444408" y="575492"/>
                  <a:pt x="454829" y="585912"/>
                  <a:pt x="467683" y="585912"/>
                </a:cubicBezTo>
                <a:lnTo>
                  <a:pt x="467682" y="585913"/>
                </a:lnTo>
                <a:cubicBezTo>
                  <a:pt x="480536" y="585913"/>
                  <a:pt x="490956" y="575493"/>
                  <a:pt x="490956" y="562639"/>
                </a:cubicBezTo>
                <a:cubicBezTo>
                  <a:pt x="490956" y="526305"/>
                  <a:pt x="490957" y="489971"/>
                  <a:pt x="490957" y="453637"/>
                </a:cubicBezTo>
                <a:lnTo>
                  <a:pt x="489829" y="450913"/>
                </a:lnTo>
                <a:lnTo>
                  <a:pt x="490956" y="448190"/>
                </a:lnTo>
                <a:lnTo>
                  <a:pt x="490957" y="342041"/>
                </a:lnTo>
                <a:lnTo>
                  <a:pt x="497552" y="332261"/>
                </a:lnTo>
                <a:cubicBezTo>
                  <a:pt x="499192" y="328382"/>
                  <a:pt x="500099" y="324118"/>
                  <a:pt x="500099" y="319642"/>
                </a:cubicBezTo>
                <a:lnTo>
                  <a:pt x="500099" y="228926"/>
                </a:lnTo>
                <a:cubicBezTo>
                  <a:pt x="500099" y="211023"/>
                  <a:pt x="485586" y="196509"/>
                  <a:pt x="467682" y="196509"/>
                </a:cubicBezTo>
                <a:close/>
                <a:moveTo>
                  <a:pt x="241022" y="119975"/>
                </a:moveTo>
                <a:cubicBezTo>
                  <a:pt x="218596" y="119975"/>
                  <a:pt x="200415" y="138155"/>
                  <a:pt x="200415" y="160581"/>
                </a:cubicBezTo>
                <a:cubicBezTo>
                  <a:pt x="200415" y="183007"/>
                  <a:pt x="218596" y="201188"/>
                  <a:pt x="241022" y="201188"/>
                </a:cubicBezTo>
                <a:cubicBezTo>
                  <a:pt x="263448" y="201188"/>
                  <a:pt x="281628" y="183007"/>
                  <a:pt x="281628" y="160581"/>
                </a:cubicBezTo>
                <a:cubicBezTo>
                  <a:pt x="281628" y="138155"/>
                  <a:pt x="263448" y="119975"/>
                  <a:pt x="241022" y="119975"/>
                </a:cubicBezTo>
                <a:close/>
                <a:moveTo>
                  <a:pt x="467694" y="99488"/>
                </a:moveTo>
                <a:cubicBezTo>
                  <a:pt x="445496" y="99488"/>
                  <a:pt x="427501" y="117484"/>
                  <a:pt x="427501" y="139682"/>
                </a:cubicBezTo>
                <a:cubicBezTo>
                  <a:pt x="427501" y="161880"/>
                  <a:pt x="445496" y="179875"/>
                  <a:pt x="467694" y="179875"/>
                </a:cubicBezTo>
                <a:cubicBezTo>
                  <a:pt x="489892" y="179875"/>
                  <a:pt x="507888" y="161880"/>
                  <a:pt x="507888" y="139682"/>
                </a:cubicBezTo>
                <a:cubicBezTo>
                  <a:pt x="507888" y="117484"/>
                  <a:pt x="489892" y="99488"/>
                  <a:pt x="467694" y="99488"/>
                </a:cubicBezTo>
                <a:close/>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1" name="Freeform 120"/>
          <p:cNvSpPr/>
          <p:nvPr/>
        </p:nvSpPr>
        <p:spPr>
          <a:xfrm>
            <a:off x="10389318" y="4198769"/>
            <a:ext cx="548640" cy="548640"/>
          </a:xfrm>
          <a:custGeom>
            <a:avLst/>
            <a:gdLst>
              <a:gd name="connsiteX0" fmla="*/ 490341 w 685800"/>
              <a:gd name="connsiteY0" fmla="*/ 299730 h 685800"/>
              <a:gd name="connsiteX1" fmla="*/ 476625 w 685800"/>
              <a:gd name="connsiteY1" fmla="*/ 313446 h 685800"/>
              <a:gd name="connsiteX2" fmla="*/ 490341 w 685800"/>
              <a:gd name="connsiteY2" fmla="*/ 327162 h 685800"/>
              <a:gd name="connsiteX3" fmla="*/ 504057 w 685800"/>
              <a:gd name="connsiteY3" fmla="*/ 313446 h 685800"/>
              <a:gd name="connsiteX4" fmla="*/ 490341 w 685800"/>
              <a:gd name="connsiteY4" fmla="*/ 299730 h 685800"/>
              <a:gd name="connsiteX5" fmla="*/ 490341 w 685800"/>
              <a:gd name="connsiteY5" fmla="*/ 273759 h 685800"/>
              <a:gd name="connsiteX6" fmla="*/ 530028 w 685800"/>
              <a:gd name="connsiteY6" fmla="*/ 313446 h 685800"/>
              <a:gd name="connsiteX7" fmla="*/ 490341 w 685800"/>
              <a:gd name="connsiteY7" fmla="*/ 353133 h 685800"/>
              <a:gd name="connsiteX8" fmla="*/ 450654 w 685800"/>
              <a:gd name="connsiteY8" fmla="*/ 313446 h 685800"/>
              <a:gd name="connsiteX9" fmla="*/ 490341 w 685800"/>
              <a:gd name="connsiteY9" fmla="*/ 273759 h 685800"/>
              <a:gd name="connsiteX10" fmla="*/ 135134 w 685800"/>
              <a:gd name="connsiteY10" fmla="*/ 243758 h 685800"/>
              <a:gd name="connsiteX11" fmla="*/ 143767 w 685800"/>
              <a:gd name="connsiteY11" fmla="*/ 293094 h 685800"/>
              <a:gd name="connsiteX12" fmla="*/ 217325 w 685800"/>
              <a:gd name="connsiteY12" fmla="*/ 370038 h 685800"/>
              <a:gd name="connsiteX13" fmla="*/ 237053 w 685800"/>
              <a:gd name="connsiteY13" fmla="*/ 373479 h 685800"/>
              <a:gd name="connsiteX14" fmla="*/ 227288 w 685800"/>
              <a:gd name="connsiteY14" fmla="*/ 403966 h 685800"/>
              <a:gd name="connsiteX15" fmla="*/ 211079 w 685800"/>
              <a:gd name="connsiteY15" fmla="*/ 476165 h 685800"/>
              <a:gd name="connsiteX16" fmla="*/ 299624 w 685800"/>
              <a:gd name="connsiteY16" fmla="*/ 571572 h 685800"/>
              <a:gd name="connsiteX17" fmla="*/ 409597 w 685800"/>
              <a:gd name="connsiteY17" fmla="*/ 447589 h 685800"/>
              <a:gd name="connsiteX18" fmla="*/ 430852 w 685800"/>
              <a:gd name="connsiteY18" fmla="*/ 360155 h 685800"/>
              <a:gd name="connsiteX19" fmla="*/ 441357 w 685800"/>
              <a:gd name="connsiteY19" fmla="*/ 346716 h 685800"/>
              <a:gd name="connsiteX20" fmla="*/ 447685 w 685800"/>
              <a:gd name="connsiteY20" fmla="*/ 356102 h 685800"/>
              <a:gd name="connsiteX21" fmla="*/ 490341 w 685800"/>
              <a:gd name="connsiteY21" fmla="*/ 373771 h 685800"/>
              <a:gd name="connsiteX22" fmla="*/ 550666 w 685800"/>
              <a:gd name="connsiteY22" fmla="*/ 313446 h 685800"/>
              <a:gd name="connsiteX23" fmla="*/ 490341 w 685800"/>
              <a:gd name="connsiteY23" fmla="*/ 253121 h 685800"/>
              <a:gd name="connsiteX24" fmla="*/ 430016 w 685800"/>
              <a:gd name="connsiteY24" fmla="*/ 313446 h 685800"/>
              <a:gd name="connsiteX25" fmla="*/ 431909 w 685800"/>
              <a:gd name="connsiteY25" fmla="*/ 322821 h 685800"/>
              <a:gd name="connsiteX26" fmla="*/ 413689 w 685800"/>
              <a:gd name="connsiteY26" fmla="*/ 340510 h 685800"/>
              <a:gd name="connsiteX27" fmla="*/ 394165 w 685800"/>
              <a:gd name="connsiteY27" fmla="*/ 426159 h 685800"/>
              <a:gd name="connsiteX28" fmla="*/ 330579 w 685800"/>
              <a:gd name="connsiteY28" fmla="*/ 547826 h 685800"/>
              <a:gd name="connsiteX29" fmla="*/ 233656 w 685800"/>
              <a:gd name="connsiteY29" fmla="*/ 473784 h 685800"/>
              <a:gd name="connsiteX30" fmla="*/ 251112 w 685800"/>
              <a:gd name="connsiteY30" fmla="*/ 398244 h 685800"/>
              <a:gd name="connsiteX31" fmla="*/ 261792 w 685800"/>
              <a:gd name="connsiteY31" fmla="*/ 374510 h 685800"/>
              <a:gd name="connsiteX32" fmla="*/ 287428 w 685800"/>
              <a:gd name="connsiteY32" fmla="*/ 370038 h 685800"/>
              <a:gd name="connsiteX33" fmla="*/ 360985 w 685800"/>
              <a:gd name="connsiteY33" fmla="*/ 293094 h 685800"/>
              <a:gd name="connsiteX34" fmla="*/ 369619 w 685800"/>
              <a:gd name="connsiteY34" fmla="*/ 243758 h 685800"/>
              <a:gd name="connsiteX35" fmla="*/ 343086 w 685800"/>
              <a:gd name="connsiteY35" fmla="*/ 243758 h 685800"/>
              <a:gd name="connsiteX36" fmla="*/ 339137 w 685800"/>
              <a:gd name="connsiteY36" fmla="*/ 264105 h 685800"/>
              <a:gd name="connsiteX37" fmla="*/ 253567 w 685800"/>
              <a:gd name="connsiteY37" fmla="*/ 323117 h 685800"/>
              <a:gd name="connsiteX38" fmla="*/ 167997 w 685800"/>
              <a:gd name="connsiteY38" fmla="*/ 264105 h 685800"/>
              <a:gd name="connsiteX39" fmla="*/ 164049 w 685800"/>
              <a:gd name="connsiteY39" fmla="*/ 243758 h 685800"/>
              <a:gd name="connsiteX40" fmla="*/ 295972 w 685800"/>
              <a:gd name="connsiteY40" fmla="*/ 114154 h 685800"/>
              <a:gd name="connsiteX41" fmla="*/ 273112 w 685800"/>
              <a:gd name="connsiteY41" fmla="*/ 137014 h 685800"/>
              <a:gd name="connsiteX42" fmla="*/ 295972 w 685800"/>
              <a:gd name="connsiteY42" fmla="*/ 159874 h 685800"/>
              <a:gd name="connsiteX43" fmla="*/ 312121 w 685800"/>
              <a:gd name="connsiteY43" fmla="*/ 153185 h 685800"/>
              <a:gd name="connsiteX44" fmla="*/ 319235 w 685800"/>
              <a:gd name="connsiteY44" fmla="*/ 158175 h 685800"/>
              <a:gd name="connsiteX45" fmla="*/ 339137 w 685800"/>
              <a:gd name="connsiteY45" fmla="*/ 188887 h 685800"/>
              <a:gd name="connsiteX46" fmla="*/ 346236 w 685800"/>
              <a:gd name="connsiteY46" fmla="*/ 225470 h 685800"/>
              <a:gd name="connsiteX47" fmla="*/ 367678 w 685800"/>
              <a:gd name="connsiteY47" fmla="*/ 225470 h 685800"/>
              <a:gd name="connsiteX48" fmla="*/ 360985 w 685800"/>
              <a:gd name="connsiteY48" fmla="*/ 187226 h 685800"/>
              <a:gd name="connsiteX49" fmla="*/ 335724 w 685800"/>
              <a:gd name="connsiteY49" fmla="*/ 143999 h 685800"/>
              <a:gd name="connsiteX50" fmla="*/ 315071 w 685800"/>
              <a:gd name="connsiteY50" fmla="*/ 127934 h 685800"/>
              <a:gd name="connsiteX51" fmla="*/ 312137 w 685800"/>
              <a:gd name="connsiteY51" fmla="*/ 120850 h 685800"/>
              <a:gd name="connsiteX52" fmla="*/ 295972 w 685800"/>
              <a:gd name="connsiteY52" fmla="*/ 114154 h 685800"/>
              <a:gd name="connsiteX53" fmla="*/ 209652 w 685800"/>
              <a:gd name="connsiteY53" fmla="*/ 114154 h 685800"/>
              <a:gd name="connsiteX54" fmla="*/ 193488 w 685800"/>
              <a:gd name="connsiteY54" fmla="*/ 120850 h 685800"/>
              <a:gd name="connsiteX55" fmla="*/ 190968 w 685800"/>
              <a:gd name="connsiteY55" fmla="*/ 126933 h 685800"/>
              <a:gd name="connsiteX56" fmla="*/ 169028 w 685800"/>
              <a:gd name="connsiteY56" fmla="*/ 143999 h 685800"/>
              <a:gd name="connsiteX57" fmla="*/ 143768 w 685800"/>
              <a:gd name="connsiteY57" fmla="*/ 187226 h 685800"/>
              <a:gd name="connsiteX58" fmla="*/ 137075 w 685800"/>
              <a:gd name="connsiteY58" fmla="*/ 225470 h 685800"/>
              <a:gd name="connsiteX59" fmla="*/ 160898 w 685800"/>
              <a:gd name="connsiteY59" fmla="*/ 225470 h 685800"/>
              <a:gd name="connsiteX60" fmla="*/ 167998 w 685800"/>
              <a:gd name="connsiteY60" fmla="*/ 188887 h 685800"/>
              <a:gd name="connsiteX61" fmla="*/ 187900 w 685800"/>
              <a:gd name="connsiteY61" fmla="*/ 158175 h 685800"/>
              <a:gd name="connsiteX62" fmla="*/ 194453 w 685800"/>
              <a:gd name="connsiteY62" fmla="*/ 153578 h 685800"/>
              <a:gd name="connsiteX63" fmla="*/ 209652 w 685800"/>
              <a:gd name="connsiteY63" fmla="*/ 159874 h 685800"/>
              <a:gd name="connsiteX64" fmla="*/ 232512 w 685800"/>
              <a:gd name="connsiteY64" fmla="*/ 137014 h 685800"/>
              <a:gd name="connsiteX65" fmla="*/ 209652 w 685800"/>
              <a:gd name="connsiteY65" fmla="*/ 114154 h 685800"/>
              <a:gd name="connsiteX66" fmla="*/ 342900 w 685800"/>
              <a:gd name="connsiteY66" fmla="*/ 0 h 685800"/>
              <a:gd name="connsiteX67" fmla="*/ 685800 w 685800"/>
              <a:gd name="connsiteY67" fmla="*/ 342900 h 685800"/>
              <a:gd name="connsiteX68" fmla="*/ 342900 w 685800"/>
              <a:gd name="connsiteY68" fmla="*/ 685800 h 685800"/>
              <a:gd name="connsiteX69" fmla="*/ 0 w 685800"/>
              <a:gd name="connsiteY69" fmla="*/ 342900 h 685800"/>
              <a:gd name="connsiteX70" fmla="*/ 342900 w 685800"/>
              <a:gd name="connsiteY70"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00" h="685800">
                <a:moveTo>
                  <a:pt x="490341" y="299730"/>
                </a:moveTo>
                <a:cubicBezTo>
                  <a:pt x="482766" y="299730"/>
                  <a:pt x="476625" y="305871"/>
                  <a:pt x="476625" y="313446"/>
                </a:cubicBezTo>
                <a:cubicBezTo>
                  <a:pt x="476625" y="321021"/>
                  <a:pt x="482766" y="327162"/>
                  <a:pt x="490341" y="327162"/>
                </a:cubicBezTo>
                <a:cubicBezTo>
                  <a:pt x="497916" y="327162"/>
                  <a:pt x="504057" y="321021"/>
                  <a:pt x="504057" y="313446"/>
                </a:cubicBezTo>
                <a:cubicBezTo>
                  <a:pt x="504057" y="305871"/>
                  <a:pt x="497916" y="299730"/>
                  <a:pt x="490341" y="299730"/>
                </a:cubicBezTo>
                <a:close/>
                <a:moveTo>
                  <a:pt x="490341" y="273759"/>
                </a:moveTo>
                <a:cubicBezTo>
                  <a:pt x="512260" y="273759"/>
                  <a:pt x="530028" y="291527"/>
                  <a:pt x="530028" y="313446"/>
                </a:cubicBezTo>
                <a:cubicBezTo>
                  <a:pt x="530028" y="335365"/>
                  <a:pt x="512260" y="353133"/>
                  <a:pt x="490341" y="353133"/>
                </a:cubicBezTo>
                <a:cubicBezTo>
                  <a:pt x="468422" y="353133"/>
                  <a:pt x="450654" y="335365"/>
                  <a:pt x="450654" y="313446"/>
                </a:cubicBezTo>
                <a:cubicBezTo>
                  <a:pt x="450654" y="291527"/>
                  <a:pt x="468422" y="273759"/>
                  <a:pt x="490341" y="273759"/>
                </a:cubicBezTo>
                <a:close/>
                <a:moveTo>
                  <a:pt x="135134" y="243758"/>
                </a:moveTo>
                <a:lnTo>
                  <a:pt x="143767" y="293094"/>
                </a:lnTo>
                <a:cubicBezTo>
                  <a:pt x="157188" y="329702"/>
                  <a:pt x="184107" y="358118"/>
                  <a:pt x="217325" y="370038"/>
                </a:cubicBezTo>
                <a:lnTo>
                  <a:pt x="237053" y="373479"/>
                </a:lnTo>
                <a:lnTo>
                  <a:pt x="227288" y="403966"/>
                </a:lnTo>
                <a:cubicBezTo>
                  <a:pt x="216670" y="432164"/>
                  <a:pt x="208803" y="443677"/>
                  <a:pt x="211079" y="476165"/>
                </a:cubicBezTo>
                <a:cubicBezTo>
                  <a:pt x="214114" y="519483"/>
                  <a:pt x="245105" y="573954"/>
                  <a:pt x="299624" y="571572"/>
                </a:cubicBezTo>
                <a:cubicBezTo>
                  <a:pt x="354142" y="569190"/>
                  <a:pt x="409597" y="562093"/>
                  <a:pt x="409597" y="447589"/>
                </a:cubicBezTo>
                <a:cubicBezTo>
                  <a:pt x="417018" y="380270"/>
                  <a:pt x="419079" y="374566"/>
                  <a:pt x="430852" y="360155"/>
                </a:cubicBezTo>
                <a:lnTo>
                  <a:pt x="441357" y="346716"/>
                </a:lnTo>
                <a:lnTo>
                  <a:pt x="447685" y="356102"/>
                </a:lnTo>
                <a:cubicBezTo>
                  <a:pt x="458601" y="367019"/>
                  <a:pt x="473683" y="373771"/>
                  <a:pt x="490341" y="373771"/>
                </a:cubicBezTo>
                <a:cubicBezTo>
                  <a:pt x="523658" y="373771"/>
                  <a:pt x="550666" y="346763"/>
                  <a:pt x="550666" y="313446"/>
                </a:cubicBezTo>
                <a:cubicBezTo>
                  <a:pt x="550666" y="280129"/>
                  <a:pt x="523658" y="253121"/>
                  <a:pt x="490341" y="253121"/>
                </a:cubicBezTo>
                <a:cubicBezTo>
                  <a:pt x="457024" y="253121"/>
                  <a:pt x="430016" y="280129"/>
                  <a:pt x="430016" y="313446"/>
                </a:cubicBezTo>
                <a:lnTo>
                  <a:pt x="431909" y="322821"/>
                </a:lnTo>
                <a:lnTo>
                  <a:pt x="413689" y="340510"/>
                </a:lnTo>
                <a:cubicBezTo>
                  <a:pt x="397805" y="358344"/>
                  <a:pt x="393306" y="375509"/>
                  <a:pt x="394165" y="426159"/>
                </a:cubicBezTo>
                <a:cubicBezTo>
                  <a:pt x="394165" y="528862"/>
                  <a:pt x="357331" y="539888"/>
                  <a:pt x="330579" y="547826"/>
                </a:cubicBezTo>
                <a:cubicBezTo>
                  <a:pt x="303827" y="555764"/>
                  <a:pt x="228894" y="543149"/>
                  <a:pt x="233656" y="473784"/>
                </a:cubicBezTo>
                <a:cubicBezTo>
                  <a:pt x="237228" y="421760"/>
                  <a:pt x="241157" y="417766"/>
                  <a:pt x="251112" y="398244"/>
                </a:cubicBezTo>
                <a:lnTo>
                  <a:pt x="261792" y="374510"/>
                </a:lnTo>
                <a:lnTo>
                  <a:pt x="287428" y="370038"/>
                </a:lnTo>
                <a:cubicBezTo>
                  <a:pt x="320647" y="358118"/>
                  <a:pt x="347565" y="329702"/>
                  <a:pt x="360985" y="293094"/>
                </a:cubicBezTo>
                <a:lnTo>
                  <a:pt x="369619" y="243758"/>
                </a:lnTo>
                <a:lnTo>
                  <a:pt x="343086" y="243758"/>
                </a:lnTo>
                <a:lnTo>
                  <a:pt x="339137" y="264105"/>
                </a:lnTo>
                <a:cubicBezTo>
                  <a:pt x="325039" y="298784"/>
                  <a:pt x="292035" y="323117"/>
                  <a:pt x="253567" y="323117"/>
                </a:cubicBezTo>
                <a:cubicBezTo>
                  <a:pt x="215100" y="323117"/>
                  <a:pt x="182095" y="298784"/>
                  <a:pt x="167997" y="264105"/>
                </a:cubicBezTo>
                <a:lnTo>
                  <a:pt x="164049" y="243758"/>
                </a:lnTo>
                <a:close/>
                <a:moveTo>
                  <a:pt x="295972" y="114154"/>
                </a:moveTo>
                <a:cubicBezTo>
                  <a:pt x="283347" y="114154"/>
                  <a:pt x="273112" y="124389"/>
                  <a:pt x="273112" y="137014"/>
                </a:cubicBezTo>
                <a:cubicBezTo>
                  <a:pt x="273112" y="149639"/>
                  <a:pt x="283347" y="159874"/>
                  <a:pt x="295972" y="159874"/>
                </a:cubicBezTo>
                <a:lnTo>
                  <a:pt x="312121" y="153185"/>
                </a:lnTo>
                <a:lnTo>
                  <a:pt x="319235" y="158175"/>
                </a:lnTo>
                <a:cubicBezTo>
                  <a:pt x="327638" y="166918"/>
                  <a:pt x="334438" y="177328"/>
                  <a:pt x="339137" y="188887"/>
                </a:cubicBezTo>
                <a:lnTo>
                  <a:pt x="346236" y="225470"/>
                </a:lnTo>
                <a:lnTo>
                  <a:pt x="367678" y="225470"/>
                </a:lnTo>
                <a:lnTo>
                  <a:pt x="360985" y="187226"/>
                </a:lnTo>
                <a:cubicBezTo>
                  <a:pt x="355021" y="170956"/>
                  <a:pt x="346390" y="156304"/>
                  <a:pt x="335724" y="143999"/>
                </a:cubicBezTo>
                <a:lnTo>
                  <a:pt x="315071" y="127934"/>
                </a:lnTo>
                <a:lnTo>
                  <a:pt x="312137" y="120850"/>
                </a:lnTo>
                <a:cubicBezTo>
                  <a:pt x="308000" y="116713"/>
                  <a:pt x="302285" y="114154"/>
                  <a:pt x="295972" y="114154"/>
                </a:cubicBezTo>
                <a:close/>
                <a:moveTo>
                  <a:pt x="209652" y="114154"/>
                </a:moveTo>
                <a:cubicBezTo>
                  <a:pt x="203340" y="114154"/>
                  <a:pt x="197625" y="116713"/>
                  <a:pt x="193488" y="120850"/>
                </a:cubicBezTo>
                <a:lnTo>
                  <a:pt x="190968" y="126933"/>
                </a:lnTo>
                <a:lnTo>
                  <a:pt x="169028" y="143999"/>
                </a:lnTo>
                <a:cubicBezTo>
                  <a:pt x="158363" y="156304"/>
                  <a:pt x="149732" y="170956"/>
                  <a:pt x="143768" y="187226"/>
                </a:cubicBezTo>
                <a:lnTo>
                  <a:pt x="137075" y="225470"/>
                </a:lnTo>
                <a:lnTo>
                  <a:pt x="160898" y="225470"/>
                </a:lnTo>
                <a:lnTo>
                  <a:pt x="167998" y="188887"/>
                </a:lnTo>
                <a:cubicBezTo>
                  <a:pt x="172697" y="177328"/>
                  <a:pt x="179497" y="166918"/>
                  <a:pt x="187900" y="158175"/>
                </a:cubicBezTo>
                <a:lnTo>
                  <a:pt x="194453" y="153578"/>
                </a:lnTo>
                <a:lnTo>
                  <a:pt x="209652" y="159874"/>
                </a:lnTo>
                <a:cubicBezTo>
                  <a:pt x="222277" y="159874"/>
                  <a:pt x="232512" y="149639"/>
                  <a:pt x="232512" y="137014"/>
                </a:cubicBezTo>
                <a:cubicBezTo>
                  <a:pt x="232512" y="124389"/>
                  <a:pt x="222277" y="114154"/>
                  <a:pt x="209652" y="114154"/>
                </a:cubicBezTo>
                <a:close/>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4" name="Group 13"/>
          <p:cNvGrpSpPr/>
          <p:nvPr/>
        </p:nvGrpSpPr>
        <p:grpSpPr>
          <a:xfrm>
            <a:off x="8480487" y="2411962"/>
            <a:ext cx="548640" cy="548640"/>
            <a:chOff x="8480487" y="2411962"/>
            <a:chExt cx="548640" cy="548640"/>
          </a:xfrm>
        </p:grpSpPr>
        <p:sp>
          <p:nvSpPr>
            <p:cNvPr id="12" name="Oval 11"/>
            <p:cNvSpPr/>
            <p:nvPr/>
          </p:nvSpPr>
          <p:spPr>
            <a:xfrm>
              <a:off x="8480487" y="2411962"/>
              <a:ext cx="548640" cy="548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7" name="Freeform 161"/>
            <p:cNvSpPr>
              <a:spLocks noEditPoints="1"/>
            </p:cNvSpPr>
            <p:nvPr/>
          </p:nvSpPr>
          <p:spPr bwMode="auto">
            <a:xfrm>
              <a:off x="8608174" y="2472997"/>
              <a:ext cx="293267" cy="426570"/>
            </a:xfrm>
            <a:custGeom>
              <a:avLst/>
              <a:gdLst>
                <a:gd name="T0" fmla="*/ 118 w 167"/>
                <a:gd name="T1" fmla="*/ 0 h 244"/>
                <a:gd name="T2" fmla="*/ 70 w 167"/>
                <a:gd name="T3" fmla="*/ 45 h 244"/>
                <a:gd name="T4" fmla="*/ 29 w 167"/>
                <a:gd name="T5" fmla="*/ 45 h 244"/>
                <a:gd name="T6" fmla="*/ 0 w 167"/>
                <a:gd name="T7" fmla="*/ 74 h 244"/>
                <a:gd name="T8" fmla="*/ 0 w 167"/>
                <a:gd name="T9" fmla="*/ 171 h 244"/>
                <a:gd name="T10" fmla="*/ 29 w 167"/>
                <a:gd name="T11" fmla="*/ 200 h 244"/>
                <a:gd name="T12" fmla="*/ 52 w 167"/>
                <a:gd name="T13" fmla="*/ 200 h 244"/>
                <a:gd name="T14" fmla="*/ 45 w 167"/>
                <a:gd name="T15" fmla="*/ 219 h 244"/>
                <a:gd name="T16" fmla="*/ 27 w 167"/>
                <a:gd name="T17" fmla="*/ 226 h 244"/>
                <a:gd name="T18" fmla="*/ 27 w 167"/>
                <a:gd name="T19" fmla="*/ 244 h 244"/>
                <a:gd name="T20" fmla="*/ 58 w 167"/>
                <a:gd name="T21" fmla="*/ 231 h 244"/>
                <a:gd name="T22" fmla="*/ 70 w 167"/>
                <a:gd name="T23" fmla="*/ 200 h 244"/>
                <a:gd name="T24" fmla="*/ 89 w 167"/>
                <a:gd name="T25" fmla="*/ 200 h 244"/>
                <a:gd name="T26" fmla="*/ 118 w 167"/>
                <a:gd name="T27" fmla="*/ 171 h 244"/>
                <a:gd name="T28" fmla="*/ 118 w 167"/>
                <a:gd name="T29" fmla="*/ 74 h 244"/>
                <a:gd name="T30" fmla="*/ 94 w 167"/>
                <a:gd name="T31" fmla="*/ 45 h 244"/>
                <a:gd name="T32" fmla="*/ 118 w 167"/>
                <a:gd name="T33" fmla="*/ 24 h 244"/>
                <a:gd name="T34" fmla="*/ 142 w 167"/>
                <a:gd name="T35" fmla="*/ 48 h 244"/>
                <a:gd name="T36" fmla="*/ 142 w 167"/>
                <a:gd name="T37" fmla="*/ 240 h 244"/>
                <a:gd name="T38" fmla="*/ 167 w 167"/>
                <a:gd name="T39" fmla="*/ 240 h 244"/>
                <a:gd name="T40" fmla="*/ 167 w 167"/>
                <a:gd name="T41" fmla="*/ 48 h 244"/>
                <a:gd name="T42" fmla="*/ 118 w 167"/>
                <a:gd name="T43" fmla="*/ 0 h 244"/>
                <a:gd name="T44" fmla="*/ 100 w 167"/>
                <a:gd name="T45" fmla="*/ 74 h 244"/>
                <a:gd name="T46" fmla="*/ 100 w 167"/>
                <a:gd name="T47" fmla="*/ 123 h 244"/>
                <a:gd name="T48" fmla="*/ 18 w 167"/>
                <a:gd name="T49" fmla="*/ 123 h 244"/>
                <a:gd name="T50" fmla="*/ 18 w 167"/>
                <a:gd name="T51" fmla="*/ 112 h 244"/>
                <a:gd name="T52" fmla="*/ 39 w 167"/>
                <a:gd name="T53" fmla="*/ 112 h 244"/>
                <a:gd name="T54" fmla="*/ 45 w 167"/>
                <a:gd name="T55" fmla="*/ 106 h 244"/>
                <a:gd name="T56" fmla="*/ 39 w 167"/>
                <a:gd name="T57" fmla="*/ 100 h 244"/>
                <a:gd name="T58" fmla="*/ 18 w 167"/>
                <a:gd name="T59" fmla="*/ 100 h 244"/>
                <a:gd name="T60" fmla="*/ 18 w 167"/>
                <a:gd name="T61" fmla="*/ 91 h 244"/>
                <a:gd name="T62" fmla="*/ 39 w 167"/>
                <a:gd name="T63" fmla="*/ 91 h 244"/>
                <a:gd name="T64" fmla="*/ 45 w 167"/>
                <a:gd name="T65" fmla="*/ 85 h 244"/>
                <a:gd name="T66" fmla="*/ 39 w 167"/>
                <a:gd name="T67" fmla="*/ 79 h 244"/>
                <a:gd name="T68" fmla="*/ 18 w 167"/>
                <a:gd name="T69" fmla="*/ 79 h 244"/>
                <a:gd name="T70" fmla="*/ 18 w 167"/>
                <a:gd name="T71" fmla="*/ 74 h 244"/>
                <a:gd name="T72" fmla="*/ 29 w 167"/>
                <a:gd name="T73" fmla="*/ 63 h 244"/>
                <a:gd name="T74" fmla="*/ 89 w 167"/>
                <a:gd name="T75" fmla="*/ 63 h 244"/>
                <a:gd name="T76" fmla="*/ 100 w 167"/>
                <a:gd name="T77"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244">
                  <a:moveTo>
                    <a:pt x="118" y="0"/>
                  </a:moveTo>
                  <a:cubicBezTo>
                    <a:pt x="93" y="0"/>
                    <a:pt x="72" y="20"/>
                    <a:pt x="70" y="45"/>
                  </a:cubicBezTo>
                  <a:cubicBezTo>
                    <a:pt x="29" y="45"/>
                    <a:pt x="29" y="45"/>
                    <a:pt x="29" y="45"/>
                  </a:cubicBezTo>
                  <a:cubicBezTo>
                    <a:pt x="13" y="45"/>
                    <a:pt x="0" y="58"/>
                    <a:pt x="0" y="74"/>
                  </a:cubicBezTo>
                  <a:cubicBezTo>
                    <a:pt x="0" y="171"/>
                    <a:pt x="0" y="171"/>
                    <a:pt x="0" y="171"/>
                  </a:cubicBezTo>
                  <a:cubicBezTo>
                    <a:pt x="0" y="187"/>
                    <a:pt x="13" y="200"/>
                    <a:pt x="29" y="200"/>
                  </a:cubicBezTo>
                  <a:cubicBezTo>
                    <a:pt x="52" y="200"/>
                    <a:pt x="52" y="200"/>
                    <a:pt x="52" y="200"/>
                  </a:cubicBezTo>
                  <a:cubicBezTo>
                    <a:pt x="52" y="206"/>
                    <a:pt x="50" y="214"/>
                    <a:pt x="45" y="219"/>
                  </a:cubicBezTo>
                  <a:cubicBezTo>
                    <a:pt x="41" y="223"/>
                    <a:pt x="35" y="226"/>
                    <a:pt x="27" y="226"/>
                  </a:cubicBezTo>
                  <a:cubicBezTo>
                    <a:pt x="27" y="244"/>
                    <a:pt x="27" y="244"/>
                    <a:pt x="27" y="244"/>
                  </a:cubicBezTo>
                  <a:cubicBezTo>
                    <a:pt x="40" y="244"/>
                    <a:pt x="50" y="239"/>
                    <a:pt x="58" y="231"/>
                  </a:cubicBezTo>
                  <a:cubicBezTo>
                    <a:pt x="67" y="222"/>
                    <a:pt x="70" y="209"/>
                    <a:pt x="70" y="200"/>
                  </a:cubicBezTo>
                  <a:cubicBezTo>
                    <a:pt x="89" y="200"/>
                    <a:pt x="89" y="200"/>
                    <a:pt x="89" y="200"/>
                  </a:cubicBezTo>
                  <a:cubicBezTo>
                    <a:pt x="105" y="200"/>
                    <a:pt x="118" y="187"/>
                    <a:pt x="118" y="171"/>
                  </a:cubicBezTo>
                  <a:cubicBezTo>
                    <a:pt x="118" y="74"/>
                    <a:pt x="118" y="74"/>
                    <a:pt x="118" y="74"/>
                  </a:cubicBezTo>
                  <a:cubicBezTo>
                    <a:pt x="118" y="60"/>
                    <a:pt x="108" y="48"/>
                    <a:pt x="94" y="45"/>
                  </a:cubicBezTo>
                  <a:cubicBezTo>
                    <a:pt x="96" y="33"/>
                    <a:pt x="106" y="24"/>
                    <a:pt x="118" y="24"/>
                  </a:cubicBezTo>
                  <a:cubicBezTo>
                    <a:pt x="132" y="24"/>
                    <a:pt x="142" y="35"/>
                    <a:pt x="142" y="48"/>
                  </a:cubicBezTo>
                  <a:cubicBezTo>
                    <a:pt x="142" y="240"/>
                    <a:pt x="142" y="240"/>
                    <a:pt x="142" y="240"/>
                  </a:cubicBezTo>
                  <a:cubicBezTo>
                    <a:pt x="167" y="240"/>
                    <a:pt x="167" y="240"/>
                    <a:pt x="167" y="240"/>
                  </a:cubicBezTo>
                  <a:cubicBezTo>
                    <a:pt x="167" y="48"/>
                    <a:pt x="167" y="48"/>
                    <a:pt x="167" y="48"/>
                  </a:cubicBezTo>
                  <a:cubicBezTo>
                    <a:pt x="167" y="21"/>
                    <a:pt x="145" y="0"/>
                    <a:pt x="118" y="0"/>
                  </a:cubicBezTo>
                  <a:close/>
                  <a:moveTo>
                    <a:pt x="100" y="74"/>
                  </a:moveTo>
                  <a:cubicBezTo>
                    <a:pt x="100" y="123"/>
                    <a:pt x="100" y="123"/>
                    <a:pt x="100" y="123"/>
                  </a:cubicBezTo>
                  <a:cubicBezTo>
                    <a:pt x="18" y="123"/>
                    <a:pt x="18" y="123"/>
                    <a:pt x="18" y="123"/>
                  </a:cubicBezTo>
                  <a:cubicBezTo>
                    <a:pt x="18" y="112"/>
                    <a:pt x="18" y="112"/>
                    <a:pt x="18" y="112"/>
                  </a:cubicBezTo>
                  <a:cubicBezTo>
                    <a:pt x="39" y="112"/>
                    <a:pt x="39" y="112"/>
                    <a:pt x="39" y="112"/>
                  </a:cubicBezTo>
                  <a:cubicBezTo>
                    <a:pt x="42" y="112"/>
                    <a:pt x="45" y="110"/>
                    <a:pt x="45" y="106"/>
                  </a:cubicBezTo>
                  <a:cubicBezTo>
                    <a:pt x="45" y="103"/>
                    <a:pt x="42" y="100"/>
                    <a:pt x="39" y="100"/>
                  </a:cubicBezTo>
                  <a:cubicBezTo>
                    <a:pt x="18" y="100"/>
                    <a:pt x="18" y="100"/>
                    <a:pt x="18" y="100"/>
                  </a:cubicBezTo>
                  <a:cubicBezTo>
                    <a:pt x="18" y="91"/>
                    <a:pt x="18" y="91"/>
                    <a:pt x="18" y="91"/>
                  </a:cubicBezTo>
                  <a:cubicBezTo>
                    <a:pt x="39" y="91"/>
                    <a:pt x="39" y="91"/>
                    <a:pt x="39" y="91"/>
                  </a:cubicBezTo>
                  <a:cubicBezTo>
                    <a:pt x="42" y="91"/>
                    <a:pt x="45" y="88"/>
                    <a:pt x="45" y="85"/>
                  </a:cubicBezTo>
                  <a:cubicBezTo>
                    <a:pt x="45" y="82"/>
                    <a:pt x="42" y="79"/>
                    <a:pt x="39" y="79"/>
                  </a:cubicBezTo>
                  <a:cubicBezTo>
                    <a:pt x="18" y="79"/>
                    <a:pt x="18" y="79"/>
                    <a:pt x="18" y="79"/>
                  </a:cubicBezTo>
                  <a:cubicBezTo>
                    <a:pt x="18" y="74"/>
                    <a:pt x="18" y="74"/>
                    <a:pt x="18" y="74"/>
                  </a:cubicBezTo>
                  <a:cubicBezTo>
                    <a:pt x="18" y="68"/>
                    <a:pt x="23" y="63"/>
                    <a:pt x="29" y="63"/>
                  </a:cubicBezTo>
                  <a:cubicBezTo>
                    <a:pt x="89" y="63"/>
                    <a:pt x="89" y="63"/>
                    <a:pt x="89" y="63"/>
                  </a:cubicBezTo>
                  <a:cubicBezTo>
                    <a:pt x="95" y="63"/>
                    <a:pt x="100" y="68"/>
                    <a:pt x="100"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6" name="Group 15"/>
          <p:cNvGrpSpPr/>
          <p:nvPr/>
        </p:nvGrpSpPr>
        <p:grpSpPr>
          <a:xfrm>
            <a:off x="8473616" y="1545363"/>
            <a:ext cx="548640" cy="548640"/>
            <a:chOff x="9115188" y="1534236"/>
            <a:chExt cx="548640" cy="548640"/>
          </a:xfrm>
        </p:grpSpPr>
        <p:sp>
          <p:nvSpPr>
            <p:cNvPr id="140" name="Oval 139"/>
            <p:cNvSpPr/>
            <p:nvPr/>
          </p:nvSpPr>
          <p:spPr>
            <a:xfrm>
              <a:off x="9115188" y="1534236"/>
              <a:ext cx="548640" cy="548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9" name="Freeform 135"/>
            <p:cNvSpPr>
              <a:spLocks noEditPoints="1"/>
            </p:cNvSpPr>
            <p:nvPr/>
          </p:nvSpPr>
          <p:spPr bwMode="auto">
            <a:xfrm>
              <a:off x="9184481" y="1612760"/>
              <a:ext cx="410054" cy="347142"/>
            </a:xfrm>
            <a:custGeom>
              <a:avLst/>
              <a:gdLst>
                <a:gd name="T0" fmla="*/ 213 w 213"/>
                <a:gd name="T1" fmla="*/ 130 h 181"/>
                <a:gd name="T2" fmla="*/ 168 w 213"/>
                <a:gd name="T3" fmla="*/ 77 h 181"/>
                <a:gd name="T4" fmla="*/ 161 w 213"/>
                <a:gd name="T5" fmla="*/ 60 h 181"/>
                <a:gd name="T6" fmla="*/ 162 w 213"/>
                <a:gd name="T7" fmla="*/ 59 h 181"/>
                <a:gd name="T8" fmla="*/ 146 w 213"/>
                <a:gd name="T9" fmla="*/ 0 h 181"/>
                <a:gd name="T10" fmla="*/ 129 w 213"/>
                <a:gd name="T11" fmla="*/ 59 h 181"/>
                <a:gd name="T12" fmla="*/ 131 w 213"/>
                <a:gd name="T13" fmla="*/ 60 h 181"/>
                <a:gd name="T14" fmla="*/ 123 w 213"/>
                <a:gd name="T15" fmla="*/ 77 h 181"/>
                <a:gd name="T16" fmla="*/ 123 w 213"/>
                <a:gd name="T17" fmla="*/ 77 h 181"/>
                <a:gd name="T18" fmla="*/ 93 w 213"/>
                <a:gd name="T19" fmla="*/ 88 h 181"/>
                <a:gd name="T20" fmla="*/ 79 w 213"/>
                <a:gd name="T21" fmla="*/ 85 h 181"/>
                <a:gd name="T22" fmla="*/ 72 w 213"/>
                <a:gd name="T23" fmla="*/ 70 h 181"/>
                <a:gd name="T24" fmla="*/ 73 w 213"/>
                <a:gd name="T25" fmla="*/ 69 h 181"/>
                <a:gd name="T26" fmla="*/ 59 w 213"/>
                <a:gd name="T27" fmla="*/ 17 h 181"/>
                <a:gd name="T28" fmla="*/ 45 w 213"/>
                <a:gd name="T29" fmla="*/ 69 h 181"/>
                <a:gd name="T30" fmla="*/ 46 w 213"/>
                <a:gd name="T31" fmla="*/ 70 h 181"/>
                <a:gd name="T32" fmla="*/ 39 w 213"/>
                <a:gd name="T33" fmla="*/ 85 h 181"/>
                <a:gd name="T34" fmla="*/ 39 w 213"/>
                <a:gd name="T35" fmla="*/ 85 h 181"/>
                <a:gd name="T36" fmla="*/ 0 w 213"/>
                <a:gd name="T37" fmla="*/ 130 h 181"/>
                <a:gd name="T38" fmla="*/ 0 w 213"/>
                <a:gd name="T39" fmla="*/ 130 h 181"/>
                <a:gd name="T40" fmla="*/ 0 w 213"/>
                <a:gd name="T41" fmla="*/ 130 h 181"/>
                <a:gd name="T42" fmla="*/ 0 w 213"/>
                <a:gd name="T43" fmla="*/ 181 h 181"/>
                <a:gd name="T44" fmla="*/ 72 w 213"/>
                <a:gd name="T45" fmla="*/ 181 h 181"/>
                <a:gd name="T46" fmla="*/ 72 w 213"/>
                <a:gd name="T47" fmla="*/ 172 h 181"/>
                <a:gd name="T48" fmla="*/ 77 w 213"/>
                <a:gd name="T49" fmla="*/ 157 h 181"/>
                <a:gd name="T50" fmla="*/ 109 w 213"/>
                <a:gd name="T51" fmla="*/ 144 h 181"/>
                <a:gd name="T52" fmla="*/ 142 w 213"/>
                <a:gd name="T53" fmla="*/ 157 h 181"/>
                <a:gd name="T54" fmla="*/ 146 w 213"/>
                <a:gd name="T55" fmla="*/ 172 h 181"/>
                <a:gd name="T56" fmla="*/ 146 w 213"/>
                <a:gd name="T57" fmla="*/ 181 h 181"/>
                <a:gd name="T58" fmla="*/ 213 w 213"/>
                <a:gd name="T59" fmla="*/ 181 h 181"/>
                <a:gd name="T60" fmla="*/ 213 w 213"/>
                <a:gd name="T61" fmla="*/ 130 h 181"/>
                <a:gd name="T62" fmla="*/ 109 w 213"/>
                <a:gd name="T63" fmla="*/ 136 h 181"/>
                <a:gd name="T64" fmla="*/ 91 w 213"/>
                <a:gd name="T65" fmla="*/ 118 h 181"/>
                <a:gd name="T66" fmla="*/ 109 w 213"/>
                <a:gd name="T67" fmla="*/ 99 h 181"/>
                <a:gd name="T68" fmla="*/ 128 w 213"/>
                <a:gd name="T69" fmla="*/ 118 h 181"/>
                <a:gd name="T70" fmla="*/ 109 w 213"/>
                <a:gd name="T71"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81">
                  <a:moveTo>
                    <a:pt x="213" y="130"/>
                  </a:moveTo>
                  <a:cubicBezTo>
                    <a:pt x="213" y="84"/>
                    <a:pt x="188" y="81"/>
                    <a:pt x="168" y="77"/>
                  </a:cubicBezTo>
                  <a:cubicBezTo>
                    <a:pt x="154" y="72"/>
                    <a:pt x="159" y="63"/>
                    <a:pt x="161" y="60"/>
                  </a:cubicBezTo>
                  <a:cubicBezTo>
                    <a:pt x="161" y="60"/>
                    <a:pt x="161" y="59"/>
                    <a:pt x="162" y="59"/>
                  </a:cubicBezTo>
                  <a:cubicBezTo>
                    <a:pt x="174" y="47"/>
                    <a:pt x="183" y="0"/>
                    <a:pt x="146" y="0"/>
                  </a:cubicBezTo>
                  <a:cubicBezTo>
                    <a:pt x="108" y="0"/>
                    <a:pt x="118" y="47"/>
                    <a:pt x="129" y="59"/>
                  </a:cubicBezTo>
                  <a:cubicBezTo>
                    <a:pt x="130" y="59"/>
                    <a:pt x="130" y="60"/>
                    <a:pt x="131" y="60"/>
                  </a:cubicBezTo>
                  <a:cubicBezTo>
                    <a:pt x="133" y="63"/>
                    <a:pt x="137" y="72"/>
                    <a:pt x="123" y="77"/>
                  </a:cubicBezTo>
                  <a:cubicBezTo>
                    <a:pt x="123" y="77"/>
                    <a:pt x="123" y="77"/>
                    <a:pt x="123" y="77"/>
                  </a:cubicBezTo>
                  <a:cubicBezTo>
                    <a:pt x="113" y="79"/>
                    <a:pt x="102" y="81"/>
                    <a:pt x="93" y="88"/>
                  </a:cubicBezTo>
                  <a:cubicBezTo>
                    <a:pt x="89" y="87"/>
                    <a:pt x="84" y="86"/>
                    <a:pt x="79" y="85"/>
                  </a:cubicBezTo>
                  <a:cubicBezTo>
                    <a:pt x="67" y="81"/>
                    <a:pt x="71" y="73"/>
                    <a:pt x="72" y="70"/>
                  </a:cubicBezTo>
                  <a:cubicBezTo>
                    <a:pt x="73" y="70"/>
                    <a:pt x="73" y="69"/>
                    <a:pt x="73" y="69"/>
                  </a:cubicBezTo>
                  <a:cubicBezTo>
                    <a:pt x="84" y="58"/>
                    <a:pt x="93" y="17"/>
                    <a:pt x="59" y="17"/>
                  </a:cubicBezTo>
                  <a:cubicBezTo>
                    <a:pt x="25" y="17"/>
                    <a:pt x="34" y="58"/>
                    <a:pt x="45" y="69"/>
                  </a:cubicBezTo>
                  <a:cubicBezTo>
                    <a:pt x="45" y="69"/>
                    <a:pt x="45" y="70"/>
                    <a:pt x="46" y="70"/>
                  </a:cubicBezTo>
                  <a:cubicBezTo>
                    <a:pt x="48" y="73"/>
                    <a:pt x="52" y="81"/>
                    <a:pt x="39" y="85"/>
                  </a:cubicBezTo>
                  <a:cubicBezTo>
                    <a:pt x="39" y="85"/>
                    <a:pt x="39" y="85"/>
                    <a:pt x="39" y="85"/>
                  </a:cubicBezTo>
                  <a:cubicBezTo>
                    <a:pt x="21" y="88"/>
                    <a:pt x="0" y="89"/>
                    <a:pt x="0" y="130"/>
                  </a:cubicBezTo>
                  <a:cubicBezTo>
                    <a:pt x="0" y="130"/>
                    <a:pt x="0" y="130"/>
                    <a:pt x="0" y="130"/>
                  </a:cubicBezTo>
                  <a:cubicBezTo>
                    <a:pt x="0" y="130"/>
                    <a:pt x="0" y="130"/>
                    <a:pt x="0" y="130"/>
                  </a:cubicBezTo>
                  <a:cubicBezTo>
                    <a:pt x="0" y="181"/>
                    <a:pt x="0" y="181"/>
                    <a:pt x="0" y="181"/>
                  </a:cubicBezTo>
                  <a:cubicBezTo>
                    <a:pt x="72" y="181"/>
                    <a:pt x="72" y="181"/>
                    <a:pt x="72" y="181"/>
                  </a:cubicBezTo>
                  <a:cubicBezTo>
                    <a:pt x="72" y="172"/>
                    <a:pt x="72" y="172"/>
                    <a:pt x="72" y="172"/>
                  </a:cubicBezTo>
                  <a:cubicBezTo>
                    <a:pt x="72" y="168"/>
                    <a:pt x="74" y="161"/>
                    <a:pt x="77" y="157"/>
                  </a:cubicBezTo>
                  <a:cubicBezTo>
                    <a:pt x="77" y="157"/>
                    <a:pt x="86" y="144"/>
                    <a:pt x="109" y="144"/>
                  </a:cubicBezTo>
                  <a:cubicBezTo>
                    <a:pt x="132" y="144"/>
                    <a:pt x="142" y="157"/>
                    <a:pt x="142" y="157"/>
                  </a:cubicBezTo>
                  <a:cubicBezTo>
                    <a:pt x="144" y="161"/>
                    <a:pt x="146" y="168"/>
                    <a:pt x="146" y="172"/>
                  </a:cubicBezTo>
                  <a:cubicBezTo>
                    <a:pt x="146" y="181"/>
                    <a:pt x="146" y="181"/>
                    <a:pt x="146" y="181"/>
                  </a:cubicBezTo>
                  <a:cubicBezTo>
                    <a:pt x="213" y="181"/>
                    <a:pt x="213" y="181"/>
                    <a:pt x="213" y="181"/>
                  </a:cubicBezTo>
                  <a:cubicBezTo>
                    <a:pt x="213" y="130"/>
                    <a:pt x="213" y="130"/>
                    <a:pt x="213" y="130"/>
                  </a:cubicBezTo>
                  <a:close/>
                  <a:moveTo>
                    <a:pt x="109" y="136"/>
                  </a:moveTo>
                  <a:cubicBezTo>
                    <a:pt x="99" y="136"/>
                    <a:pt x="91" y="128"/>
                    <a:pt x="91" y="118"/>
                  </a:cubicBezTo>
                  <a:cubicBezTo>
                    <a:pt x="91" y="107"/>
                    <a:pt x="99" y="99"/>
                    <a:pt x="109" y="99"/>
                  </a:cubicBezTo>
                  <a:cubicBezTo>
                    <a:pt x="120" y="99"/>
                    <a:pt x="128" y="107"/>
                    <a:pt x="128" y="118"/>
                  </a:cubicBezTo>
                  <a:cubicBezTo>
                    <a:pt x="128" y="128"/>
                    <a:pt x="120" y="136"/>
                    <a:pt x="109"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23" name="Freeform 122"/>
          <p:cNvSpPr/>
          <p:nvPr/>
        </p:nvSpPr>
        <p:spPr>
          <a:xfrm>
            <a:off x="9752253" y="2175908"/>
            <a:ext cx="548640" cy="548640"/>
          </a:xfrm>
          <a:custGeom>
            <a:avLst/>
            <a:gdLst>
              <a:gd name="connsiteX0" fmla="*/ 1839462 w 3100388"/>
              <a:gd name="connsiteY0" fmla="*/ 1845553 h 3100388"/>
              <a:gd name="connsiteX1" fmla="*/ 1807681 w 3100388"/>
              <a:gd name="connsiteY1" fmla="*/ 1856151 h 3100388"/>
              <a:gd name="connsiteX2" fmla="*/ 1675015 w 3100388"/>
              <a:gd name="connsiteY2" fmla="*/ 1932301 h 3100388"/>
              <a:gd name="connsiteX3" fmla="*/ 1643845 w 3100388"/>
              <a:gd name="connsiteY3" fmla="*/ 2047468 h 3100388"/>
              <a:gd name="connsiteX4" fmla="*/ 1915998 w 3100388"/>
              <a:gd name="connsiteY4" fmla="*/ 2521598 h 3100388"/>
              <a:gd name="connsiteX5" fmla="*/ 2031165 w 3100388"/>
              <a:gd name="connsiteY5" fmla="*/ 2552768 h 3100388"/>
              <a:gd name="connsiteX6" fmla="*/ 2163831 w 3100388"/>
              <a:gd name="connsiteY6" fmla="*/ 2476617 h 3100388"/>
              <a:gd name="connsiteX7" fmla="*/ 2195000 w 3100388"/>
              <a:gd name="connsiteY7" fmla="*/ 2361450 h 3100388"/>
              <a:gd name="connsiteX8" fmla="*/ 1922848 w 3100388"/>
              <a:gd name="connsiteY8" fmla="*/ 1887320 h 3100388"/>
              <a:gd name="connsiteX9" fmla="*/ 1839462 w 3100388"/>
              <a:gd name="connsiteY9" fmla="*/ 1845553 h 3100388"/>
              <a:gd name="connsiteX10" fmla="*/ 1718453 w 3100388"/>
              <a:gd name="connsiteY10" fmla="*/ 1085342 h 3100388"/>
              <a:gd name="connsiteX11" fmla="*/ 1659701 w 3100388"/>
              <a:gd name="connsiteY11" fmla="*/ 1135547 h 3100388"/>
              <a:gd name="connsiteX12" fmla="*/ 1694556 w 3100388"/>
              <a:gd name="connsiteY12" fmla="*/ 1216736 h 3100388"/>
              <a:gd name="connsiteX13" fmla="*/ 1706561 w 3100388"/>
              <a:gd name="connsiteY13" fmla="*/ 1221515 h 3100388"/>
              <a:gd name="connsiteX14" fmla="*/ 1706309 w 3100388"/>
              <a:gd name="connsiteY14" fmla="*/ 1222356 h 3100388"/>
              <a:gd name="connsiteX15" fmla="*/ 1853478 w 3100388"/>
              <a:gd name="connsiteY15" fmla="*/ 1494652 h 3100388"/>
              <a:gd name="connsiteX16" fmla="*/ 1854689 w 3100388"/>
              <a:gd name="connsiteY16" fmla="*/ 1495011 h 3100388"/>
              <a:gd name="connsiteX17" fmla="*/ 1853094 w 3100388"/>
              <a:gd name="connsiteY17" fmla="*/ 1503888 h 3100388"/>
              <a:gd name="connsiteX18" fmla="*/ 1903610 w 3100388"/>
              <a:gd name="connsiteY18" fmla="*/ 1576377 h 3100388"/>
              <a:gd name="connsiteX19" fmla="*/ 1984799 w 3100388"/>
              <a:gd name="connsiteY19" fmla="*/ 1541522 h 3100388"/>
              <a:gd name="connsiteX20" fmla="*/ 1987611 w 3100388"/>
              <a:gd name="connsiteY20" fmla="*/ 1534457 h 3100388"/>
              <a:gd name="connsiteX21" fmla="*/ 1988224 w 3100388"/>
              <a:gd name="connsiteY21" fmla="*/ 1534639 h 3100388"/>
              <a:gd name="connsiteX22" fmla="*/ 1989295 w 3100388"/>
              <a:gd name="connsiteY22" fmla="*/ 1530229 h 3100388"/>
              <a:gd name="connsiteX23" fmla="*/ 1990035 w 3100388"/>
              <a:gd name="connsiteY23" fmla="*/ 1528366 h 3100388"/>
              <a:gd name="connsiteX24" fmla="*/ 1990861 w 3100388"/>
              <a:gd name="connsiteY24" fmla="*/ 1523772 h 3100388"/>
              <a:gd name="connsiteX25" fmla="*/ 1996893 w 3100388"/>
              <a:gd name="connsiteY25" fmla="*/ 1498921 h 3100388"/>
              <a:gd name="connsiteX26" fmla="*/ 1746677 w 3100388"/>
              <a:gd name="connsiteY26" fmla="*/ 1087725 h 3100388"/>
              <a:gd name="connsiteX27" fmla="*/ 1746669 w 3100388"/>
              <a:gd name="connsiteY27" fmla="*/ 1087752 h 3100388"/>
              <a:gd name="connsiteX28" fmla="*/ 1746127 w 3100388"/>
              <a:gd name="connsiteY28" fmla="*/ 1087535 h 3100388"/>
              <a:gd name="connsiteX29" fmla="*/ 1718453 w 3100388"/>
              <a:gd name="connsiteY29" fmla="*/ 1085342 h 3100388"/>
              <a:gd name="connsiteX30" fmla="*/ 1793778 w 3100388"/>
              <a:gd name="connsiteY30" fmla="*/ 819898 h 3100388"/>
              <a:gd name="connsiteX31" fmla="*/ 1732676 w 3100388"/>
              <a:gd name="connsiteY31" fmla="*/ 872111 h 3100388"/>
              <a:gd name="connsiteX32" fmla="*/ 1782607 w 3100388"/>
              <a:gd name="connsiteY32" fmla="*/ 961995 h 3100388"/>
              <a:gd name="connsiteX33" fmla="*/ 1783170 w 3100388"/>
              <a:gd name="connsiteY33" fmla="*/ 962095 h 3100388"/>
              <a:gd name="connsiteX34" fmla="*/ 1828292 w 3100388"/>
              <a:gd name="connsiteY34" fmla="*/ 977447 h 3100388"/>
              <a:gd name="connsiteX35" fmla="*/ 2074442 w 3100388"/>
              <a:gd name="connsiteY35" fmla="*/ 1194162 h 3100388"/>
              <a:gd name="connsiteX36" fmla="*/ 2126826 w 3100388"/>
              <a:gd name="connsiteY36" fmla="*/ 1517908 h 3100388"/>
              <a:gd name="connsiteX37" fmla="*/ 2117130 w 3100388"/>
              <a:gd name="connsiteY37" fmla="*/ 1558672 h 3100388"/>
              <a:gd name="connsiteX38" fmla="*/ 2116022 w 3100388"/>
              <a:gd name="connsiteY38" fmla="*/ 1561457 h 3100388"/>
              <a:gd name="connsiteX39" fmla="*/ 2165954 w 3100388"/>
              <a:gd name="connsiteY39" fmla="*/ 1651340 h 3100388"/>
              <a:gd name="connsiteX40" fmla="*/ 2250390 w 3100388"/>
              <a:gd name="connsiteY40" fmla="*/ 1615092 h 3100388"/>
              <a:gd name="connsiteX41" fmla="*/ 2254335 w 3100388"/>
              <a:gd name="connsiteY41" fmla="*/ 1605179 h 3100388"/>
              <a:gd name="connsiteX42" fmla="*/ 2254719 w 3100388"/>
              <a:gd name="connsiteY42" fmla="*/ 1605291 h 3100388"/>
              <a:gd name="connsiteX43" fmla="*/ 2255354 w 3100388"/>
              <a:gd name="connsiteY43" fmla="*/ 1602616 h 3100388"/>
              <a:gd name="connsiteX44" fmla="*/ 2255836 w 3100388"/>
              <a:gd name="connsiteY44" fmla="*/ 1601408 h 3100388"/>
              <a:gd name="connsiteX45" fmla="*/ 2256434 w 3100388"/>
              <a:gd name="connsiteY45" fmla="*/ 1598078 h 3100388"/>
              <a:gd name="connsiteX46" fmla="*/ 2269207 w 3100388"/>
              <a:gd name="connsiteY46" fmla="*/ 1544383 h 3100388"/>
              <a:gd name="connsiteX47" fmla="*/ 2201209 w 3100388"/>
              <a:gd name="connsiteY47" fmla="*/ 1124140 h 3100388"/>
              <a:gd name="connsiteX48" fmla="*/ 1881690 w 3100388"/>
              <a:gd name="connsiteY48" fmla="*/ 842830 h 3100388"/>
              <a:gd name="connsiteX49" fmla="*/ 1831766 w 3100388"/>
              <a:gd name="connsiteY49" fmla="*/ 825844 h 3100388"/>
              <a:gd name="connsiteX50" fmla="*/ 1822559 w 3100388"/>
              <a:gd name="connsiteY50" fmla="*/ 822179 h 3100388"/>
              <a:gd name="connsiteX51" fmla="*/ 1793778 w 3100388"/>
              <a:gd name="connsiteY51" fmla="*/ 819898 h 3100388"/>
              <a:gd name="connsiteX52" fmla="*/ 804996 w 3100388"/>
              <a:gd name="connsiteY52" fmla="*/ 682189 h 3100388"/>
              <a:gd name="connsiteX53" fmla="*/ 571635 w 3100388"/>
              <a:gd name="connsiteY53" fmla="*/ 939365 h 3100388"/>
              <a:gd name="connsiteX54" fmla="*/ 614497 w 3100388"/>
              <a:gd name="connsiteY54" fmla="*/ 1363227 h 3100388"/>
              <a:gd name="connsiteX55" fmla="*/ 871671 w 3100388"/>
              <a:gd name="connsiteY55" fmla="*/ 1949014 h 3100388"/>
              <a:gd name="connsiteX56" fmla="*/ 1119322 w 3100388"/>
              <a:gd name="connsiteY56" fmla="*/ 2301439 h 3100388"/>
              <a:gd name="connsiteX57" fmla="*/ 1495560 w 3100388"/>
              <a:gd name="connsiteY57" fmla="*/ 2630051 h 3100388"/>
              <a:gd name="connsiteX58" fmla="*/ 1905134 w 3100388"/>
              <a:gd name="connsiteY58" fmla="*/ 2582427 h 3100388"/>
              <a:gd name="connsiteX59" fmla="*/ 1595572 w 3100388"/>
              <a:gd name="connsiteY59" fmla="*/ 2063314 h 3100388"/>
              <a:gd name="connsiteX60" fmla="*/ 1357447 w 3100388"/>
              <a:gd name="connsiteY60" fmla="*/ 2034739 h 3100388"/>
              <a:gd name="connsiteX61" fmla="*/ 1114560 w 3100388"/>
              <a:gd name="connsiteY61" fmla="*/ 1772803 h 3100388"/>
              <a:gd name="connsiteX62" fmla="*/ 1014548 w 3100388"/>
              <a:gd name="connsiteY62" fmla="*/ 1415614 h 3100388"/>
              <a:gd name="connsiteX63" fmla="*/ 1109797 w 3100388"/>
              <a:gd name="connsiteY63" fmla="*/ 1215589 h 3100388"/>
              <a:gd name="connsiteX64" fmla="*/ 1868231 w 3100388"/>
              <a:gd name="connsiteY64" fmla="*/ 563872 h 3100388"/>
              <a:gd name="connsiteX65" fmla="*/ 1805415 w 3100388"/>
              <a:gd name="connsiteY65" fmla="*/ 617550 h 3100388"/>
              <a:gd name="connsiteX66" fmla="*/ 1856747 w 3100388"/>
              <a:gd name="connsiteY66" fmla="*/ 709955 h 3100388"/>
              <a:gd name="connsiteX67" fmla="*/ 1859350 w 3100388"/>
              <a:gd name="connsiteY67" fmla="*/ 710423 h 3100388"/>
              <a:gd name="connsiteX68" fmla="*/ 1858931 w 3100388"/>
              <a:gd name="connsiteY68" fmla="*/ 711887 h 3100388"/>
              <a:gd name="connsiteX69" fmla="*/ 2306648 w 3100388"/>
              <a:gd name="connsiteY69" fmla="*/ 1067748 h 3100388"/>
              <a:gd name="connsiteX70" fmla="*/ 2387901 w 3100388"/>
              <a:gd name="connsiteY70" fmla="*/ 1564046 h 3100388"/>
              <a:gd name="connsiteX71" fmla="*/ 2372447 w 3100388"/>
              <a:gd name="connsiteY71" fmla="*/ 1629750 h 3100388"/>
              <a:gd name="connsiteX72" fmla="*/ 2370662 w 3100388"/>
              <a:gd name="connsiteY72" fmla="*/ 1634219 h 3100388"/>
              <a:gd name="connsiteX73" fmla="*/ 2422722 w 3100388"/>
              <a:gd name="connsiteY73" fmla="*/ 1726831 h 3100388"/>
              <a:gd name="connsiteX74" fmla="*/ 2510240 w 3100388"/>
              <a:gd name="connsiteY74" fmla="*/ 1689769 h 3100388"/>
              <a:gd name="connsiteX75" fmla="*/ 2515109 w 3100388"/>
              <a:gd name="connsiteY75" fmla="*/ 1677571 h 3100388"/>
              <a:gd name="connsiteX76" fmla="*/ 2515822 w 3100388"/>
              <a:gd name="connsiteY76" fmla="*/ 1677775 h 3100388"/>
              <a:gd name="connsiteX77" fmla="*/ 2438509 w 3100388"/>
              <a:gd name="connsiteY77" fmla="*/ 994689 h 3100388"/>
              <a:gd name="connsiteX78" fmla="*/ 1900348 w 3100388"/>
              <a:gd name="connsiteY78" fmla="*/ 566941 h 3100388"/>
              <a:gd name="connsiteX79" fmla="*/ 1900276 w 3100388"/>
              <a:gd name="connsiteY79" fmla="*/ 567196 h 3100388"/>
              <a:gd name="connsiteX80" fmla="*/ 1897820 w 3100388"/>
              <a:gd name="connsiteY80" fmla="*/ 566218 h 3100388"/>
              <a:gd name="connsiteX81" fmla="*/ 1868231 w 3100388"/>
              <a:gd name="connsiteY81" fmla="*/ 563872 h 3100388"/>
              <a:gd name="connsiteX82" fmla="*/ 1052912 w 3100388"/>
              <a:gd name="connsiteY82" fmla="*/ 483476 h 3100388"/>
              <a:gd name="connsiteX83" fmla="*/ 1021131 w 3100388"/>
              <a:gd name="connsiteY83" fmla="*/ 494073 h 3100388"/>
              <a:gd name="connsiteX84" fmla="*/ 888465 w 3100388"/>
              <a:gd name="connsiteY84" fmla="*/ 570224 h 3100388"/>
              <a:gd name="connsiteX85" fmla="*/ 857296 w 3100388"/>
              <a:gd name="connsiteY85" fmla="*/ 685391 h 3100388"/>
              <a:gd name="connsiteX86" fmla="*/ 1129449 w 3100388"/>
              <a:gd name="connsiteY86" fmla="*/ 1159521 h 3100388"/>
              <a:gd name="connsiteX87" fmla="*/ 1244615 w 3100388"/>
              <a:gd name="connsiteY87" fmla="*/ 1190691 h 3100388"/>
              <a:gd name="connsiteX88" fmla="*/ 1377281 w 3100388"/>
              <a:gd name="connsiteY88" fmla="*/ 1114540 h 3100388"/>
              <a:gd name="connsiteX89" fmla="*/ 1408451 w 3100388"/>
              <a:gd name="connsiteY89" fmla="*/ 999373 h 3100388"/>
              <a:gd name="connsiteX90" fmla="*/ 1136298 w 3100388"/>
              <a:gd name="connsiteY90" fmla="*/ 525243 h 3100388"/>
              <a:gd name="connsiteX91" fmla="*/ 1052912 w 3100388"/>
              <a:gd name="connsiteY91" fmla="*/ 483476 h 3100388"/>
              <a:gd name="connsiteX92" fmla="*/ 1550194 w 3100388"/>
              <a:gd name="connsiteY92" fmla="*/ 0 h 3100388"/>
              <a:gd name="connsiteX93" fmla="*/ 3100388 w 3100388"/>
              <a:gd name="connsiteY93" fmla="*/ 1550194 h 3100388"/>
              <a:gd name="connsiteX94" fmla="*/ 1550194 w 3100388"/>
              <a:gd name="connsiteY94" fmla="*/ 3100388 h 3100388"/>
              <a:gd name="connsiteX95" fmla="*/ 0 w 3100388"/>
              <a:gd name="connsiteY95" fmla="*/ 1550194 h 3100388"/>
              <a:gd name="connsiteX96" fmla="*/ 1550194 w 3100388"/>
              <a:gd name="connsiteY96" fmla="*/ 0 h 31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100388" h="3100388">
                <a:moveTo>
                  <a:pt x="1839462" y="1845553"/>
                </a:moveTo>
                <a:cubicBezTo>
                  <a:pt x="1828583" y="1846875"/>
                  <a:pt x="1817784" y="1850351"/>
                  <a:pt x="1807681" y="1856151"/>
                </a:cubicBezTo>
                <a:lnTo>
                  <a:pt x="1675015" y="1932301"/>
                </a:lnTo>
                <a:cubicBezTo>
                  <a:pt x="1634605" y="1955497"/>
                  <a:pt x="1620650" y="2007058"/>
                  <a:pt x="1643845" y="2047468"/>
                </a:cubicBezTo>
                <a:lnTo>
                  <a:pt x="1915998" y="2521598"/>
                </a:lnTo>
                <a:cubicBezTo>
                  <a:pt x="1939194" y="2562008"/>
                  <a:pt x="1990755" y="2575963"/>
                  <a:pt x="2031165" y="2552768"/>
                </a:cubicBezTo>
                <a:lnTo>
                  <a:pt x="2163831" y="2476617"/>
                </a:lnTo>
                <a:cubicBezTo>
                  <a:pt x="2204241" y="2453421"/>
                  <a:pt x="2218196" y="2401860"/>
                  <a:pt x="2195000" y="2361450"/>
                </a:cubicBezTo>
                <a:lnTo>
                  <a:pt x="1922848" y="1887320"/>
                </a:lnTo>
                <a:cubicBezTo>
                  <a:pt x="1905451" y="1857013"/>
                  <a:pt x="1872099" y="1841586"/>
                  <a:pt x="1839462" y="1845553"/>
                </a:cubicBezTo>
                <a:close/>
                <a:moveTo>
                  <a:pt x="1718453" y="1085342"/>
                </a:moveTo>
                <a:cubicBezTo>
                  <a:pt x="1691412" y="1088652"/>
                  <a:pt x="1667657" y="1107704"/>
                  <a:pt x="1659701" y="1135547"/>
                </a:cubicBezTo>
                <a:cubicBezTo>
                  <a:pt x="1650419" y="1168030"/>
                  <a:pt x="1665716" y="1201716"/>
                  <a:pt x="1694556" y="1216736"/>
                </a:cubicBezTo>
                <a:lnTo>
                  <a:pt x="1706561" y="1221515"/>
                </a:lnTo>
                <a:lnTo>
                  <a:pt x="1706309" y="1222356"/>
                </a:lnTo>
                <a:cubicBezTo>
                  <a:pt x="1822025" y="1257053"/>
                  <a:pt x="1887847" y="1378839"/>
                  <a:pt x="1853478" y="1494652"/>
                </a:cubicBezTo>
                <a:lnTo>
                  <a:pt x="1854689" y="1495011"/>
                </a:lnTo>
                <a:lnTo>
                  <a:pt x="1853094" y="1503888"/>
                </a:lnTo>
                <a:cubicBezTo>
                  <a:pt x="1850609" y="1536309"/>
                  <a:pt x="1871127" y="1567095"/>
                  <a:pt x="1903610" y="1576377"/>
                </a:cubicBezTo>
                <a:cubicBezTo>
                  <a:pt x="1936093" y="1585658"/>
                  <a:pt x="1969778" y="1570362"/>
                  <a:pt x="1984799" y="1541522"/>
                </a:cubicBezTo>
                <a:lnTo>
                  <a:pt x="1987611" y="1534457"/>
                </a:lnTo>
                <a:lnTo>
                  <a:pt x="1988224" y="1534639"/>
                </a:lnTo>
                <a:lnTo>
                  <a:pt x="1989295" y="1530229"/>
                </a:lnTo>
                <a:lnTo>
                  <a:pt x="1990035" y="1528366"/>
                </a:lnTo>
                <a:lnTo>
                  <a:pt x="1990861" y="1523772"/>
                </a:lnTo>
                <a:lnTo>
                  <a:pt x="1996893" y="1498921"/>
                </a:lnTo>
                <a:cubicBezTo>
                  <a:pt x="2030807" y="1320130"/>
                  <a:pt x="1924728" y="1141112"/>
                  <a:pt x="1746677" y="1087725"/>
                </a:cubicBezTo>
                <a:lnTo>
                  <a:pt x="1746669" y="1087752"/>
                </a:lnTo>
                <a:lnTo>
                  <a:pt x="1746127" y="1087535"/>
                </a:lnTo>
                <a:cubicBezTo>
                  <a:pt x="1736846" y="1084884"/>
                  <a:pt x="1727467" y="1084238"/>
                  <a:pt x="1718453" y="1085342"/>
                </a:cubicBezTo>
                <a:close/>
                <a:moveTo>
                  <a:pt x="1793778" y="819898"/>
                </a:moveTo>
                <a:cubicBezTo>
                  <a:pt x="1765654" y="823341"/>
                  <a:pt x="1740950" y="843155"/>
                  <a:pt x="1732676" y="872111"/>
                </a:cubicBezTo>
                <a:cubicBezTo>
                  <a:pt x="1721644" y="910720"/>
                  <a:pt x="1743999" y="950961"/>
                  <a:pt x="1782607" y="961995"/>
                </a:cubicBezTo>
                <a:lnTo>
                  <a:pt x="1783170" y="962095"/>
                </a:lnTo>
                <a:lnTo>
                  <a:pt x="1828292" y="977447"/>
                </a:lnTo>
                <a:cubicBezTo>
                  <a:pt x="1932514" y="1018785"/>
                  <a:pt x="2019753" y="1095153"/>
                  <a:pt x="2074442" y="1194162"/>
                </a:cubicBezTo>
                <a:cubicBezTo>
                  <a:pt x="2129132" y="1293171"/>
                  <a:pt x="2147326" y="1407678"/>
                  <a:pt x="2126826" y="1517908"/>
                </a:cubicBezTo>
                <a:lnTo>
                  <a:pt x="2117130" y="1558672"/>
                </a:lnTo>
                <a:lnTo>
                  <a:pt x="2116022" y="1561457"/>
                </a:lnTo>
                <a:cubicBezTo>
                  <a:pt x="2104990" y="1600066"/>
                  <a:pt x="2127345" y="1640308"/>
                  <a:pt x="2165954" y="1651340"/>
                </a:cubicBezTo>
                <a:cubicBezTo>
                  <a:pt x="2199736" y="1660992"/>
                  <a:pt x="2234769" y="1645084"/>
                  <a:pt x="2250390" y="1615092"/>
                </a:cubicBezTo>
                <a:lnTo>
                  <a:pt x="2254335" y="1605179"/>
                </a:lnTo>
                <a:lnTo>
                  <a:pt x="2254719" y="1605291"/>
                </a:lnTo>
                <a:lnTo>
                  <a:pt x="2255354" y="1602616"/>
                </a:lnTo>
                <a:lnTo>
                  <a:pt x="2255836" y="1601408"/>
                </a:lnTo>
                <a:lnTo>
                  <a:pt x="2256434" y="1598078"/>
                </a:lnTo>
                <a:lnTo>
                  <a:pt x="2269207" y="1544383"/>
                </a:lnTo>
                <a:cubicBezTo>
                  <a:pt x="2295817" y="1401297"/>
                  <a:pt x="2272199" y="1252660"/>
                  <a:pt x="2201209" y="1124140"/>
                </a:cubicBezTo>
                <a:cubicBezTo>
                  <a:pt x="2130219" y="995621"/>
                  <a:pt x="2016977" y="896491"/>
                  <a:pt x="1881690" y="842830"/>
                </a:cubicBezTo>
                <a:lnTo>
                  <a:pt x="1831766" y="825844"/>
                </a:lnTo>
                <a:lnTo>
                  <a:pt x="1822559" y="822179"/>
                </a:lnTo>
                <a:cubicBezTo>
                  <a:pt x="1812907" y="819421"/>
                  <a:pt x="1803152" y="818750"/>
                  <a:pt x="1793778" y="819898"/>
                </a:cubicBezTo>
                <a:close/>
                <a:moveTo>
                  <a:pt x="804996" y="682189"/>
                </a:moveTo>
                <a:cubicBezTo>
                  <a:pt x="635929" y="782995"/>
                  <a:pt x="598622" y="830621"/>
                  <a:pt x="571635" y="939365"/>
                </a:cubicBezTo>
                <a:cubicBezTo>
                  <a:pt x="544648" y="1048109"/>
                  <a:pt x="564491" y="1194952"/>
                  <a:pt x="614497" y="1363227"/>
                </a:cubicBezTo>
                <a:cubicBezTo>
                  <a:pt x="664503" y="1531502"/>
                  <a:pt x="787535" y="1792645"/>
                  <a:pt x="871671" y="1949014"/>
                </a:cubicBezTo>
                <a:cubicBezTo>
                  <a:pt x="954222" y="2066489"/>
                  <a:pt x="1015341" y="2187934"/>
                  <a:pt x="1119322" y="2301439"/>
                </a:cubicBezTo>
                <a:cubicBezTo>
                  <a:pt x="1223303" y="2414945"/>
                  <a:pt x="1359828" y="2568933"/>
                  <a:pt x="1495560" y="2630051"/>
                </a:cubicBezTo>
                <a:cubicBezTo>
                  <a:pt x="1631292" y="2691169"/>
                  <a:pt x="1793216" y="2655452"/>
                  <a:pt x="1905134" y="2582427"/>
                </a:cubicBezTo>
                <a:lnTo>
                  <a:pt x="1595572" y="2063314"/>
                </a:lnTo>
                <a:cubicBezTo>
                  <a:pt x="1516197" y="2098240"/>
                  <a:pt x="1455871" y="2090301"/>
                  <a:pt x="1357447" y="2034739"/>
                </a:cubicBezTo>
                <a:cubicBezTo>
                  <a:pt x="1259022" y="1979177"/>
                  <a:pt x="1171710" y="1875989"/>
                  <a:pt x="1114560" y="1772803"/>
                </a:cubicBezTo>
                <a:cubicBezTo>
                  <a:pt x="1057410" y="1669615"/>
                  <a:pt x="1015342" y="1508483"/>
                  <a:pt x="1014548" y="1415614"/>
                </a:cubicBezTo>
                <a:cubicBezTo>
                  <a:pt x="1013754" y="1322745"/>
                  <a:pt x="1041533" y="1267183"/>
                  <a:pt x="1109797" y="1215589"/>
                </a:cubicBezTo>
                <a:close/>
                <a:moveTo>
                  <a:pt x="1868231" y="563872"/>
                </a:moveTo>
                <a:cubicBezTo>
                  <a:pt x="1839319" y="567412"/>
                  <a:pt x="1813922" y="587782"/>
                  <a:pt x="1805415" y="617550"/>
                </a:cubicBezTo>
                <a:cubicBezTo>
                  <a:pt x="1794073" y="657243"/>
                  <a:pt x="1817055" y="698613"/>
                  <a:pt x="1856747" y="709955"/>
                </a:cubicBezTo>
                <a:lnTo>
                  <a:pt x="1859350" y="710423"/>
                </a:lnTo>
                <a:lnTo>
                  <a:pt x="1858931" y="711887"/>
                </a:lnTo>
                <a:cubicBezTo>
                  <a:pt x="2049507" y="766343"/>
                  <a:pt x="2210590" y="894377"/>
                  <a:pt x="2306648" y="1067748"/>
                </a:cubicBezTo>
                <a:cubicBezTo>
                  <a:pt x="2390699" y="1219447"/>
                  <a:pt x="2418923" y="1394951"/>
                  <a:pt x="2387901" y="1564046"/>
                </a:cubicBezTo>
                <a:lnTo>
                  <a:pt x="2372447" y="1629750"/>
                </a:lnTo>
                <a:lnTo>
                  <a:pt x="2370662" y="1634219"/>
                </a:lnTo>
                <a:cubicBezTo>
                  <a:pt x="2359320" y="1673911"/>
                  <a:pt x="2382628" y="1715375"/>
                  <a:pt x="2422722" y="1726831"/>
                </a:cubicBezTo>
                <a:cubicBezTo>
                  <a:pt x="2457803" y="1736856"/>
                  <a:pt x="2494112" y="1720585"/>
                  <a:pt x="2510240" y="1689769"/>
                </a:cubicBezTo>
                <a:lnTo>
                  <a:pt x="2515109" y="1677571"/>
                </a:lnTo>
                <a:lnTo>
                  <a:pt x="2515822" y="1677775"/>
                </a:lnTo>
                <a:cubicBezTo>
                  <a:pt x="2581788" y="1448848"/>
                  <a:pt x="2553972" y="1203082"/>
                  <a:pt x="2438509" y="994689"/>
                </a:cubicBezTo>
                <a:cubicBezTo>
                  <a:pt x="2323046" y="786295"/>
                  <a:pt x="2129423" y="632397"/>
                  <a:pt x="1900348" y="566941"/>
                </a:cubicBezTo>
                <a:lnTo>
                  <a:pt x="1900276" y="567196"/>
                </a:lnTo>
                <a:lnTo>
                  <a:pt x="1897820" y="566218"/>
                </a:lnTo>
                <a:cubicBezTo>
                  <a:pt x="1887897" y="563383"/>
                  <a:pt x="1877869" y="562692"/>
                  <a:pt x="1868231" y="563872"/>
                </a:cubicBezTo>
                <a:close/>
                <a:moveTo>
                  <a:pt x="1052912" y="483476"/>
                </a:moveTo>
                <a:cubicBezTo>
                  <a:pt x="1042034" y="484798"/>
                  <a:pt x="1031233" y="488275"/>
                  <a:pt x="1021131" y="494073"/>
                </a:cubicBezTo>
                <a:lnTo>
                  <a:pt x="888465" y="570224"/>
                </a:lnTo>
                <a:cubicBezTo>
                  <a:pt x="848055" y="593420"/>
                  <a:pt x="834100" y="644981"/>
                  <a:pt x="857296" y="685391"/>
                </a:cubicBezTo>
                <a:lnTo>
                  <a:pt x="1129449" y="1159521"/>
                </a:lnTo>
                <a:cubicBezTo>
                  <a:pt x="1152644" y="1199931"/>
                  <a:pt x="1204205" y="1213886"/>
                  <a:pt x="1244615" y="1190691"/>
                </a:cubicBezTo>
                <a:lnTo>
                  <a:pt x="1377281" y="1114540"/>
                </a:lnTo>
                <a:cubicBezTo>
                  <a:pt x="1417691" y="1091344"/>
                  <a:pt x="1431646" y="1039783"/>
                  <a:pt x="1408451" y="999373"/>
                </a:cubicBezTo>
                <a:lnTo>
                  <a:pt x="1136298" y="525243"/>
                </a:lnTo>
                <a:cubicBezTo>
                  <a:pt x="1118901" y="494935"/>
                  <a:pt x="1085549" y="479509"/>
                  <a:pt x="1052912" y="483476"/>
                </a:cubicBezTo>
                <a:close/>
                <a:moveTo>
                  <a:pt x="1550194" y="0"/>
                </a:moveTo>
                <a:cubicBezTo>
                  <a:pt x="2406343" y="0"/>
                  <a:pt x="3100388" y="694045"/>
                  <a:pt x="3100388" y="1550194"/>
                </a:cubicBezTo>
                <a:cubicBezTo>
                  <a:pt x="3100388" y="2406343"/>
                  <a:pt x="2406343" y="3100388"/>
                  <a:pt x="1550194" y="3100388"/>
                </a:cubicBezTo>
                <a:cubicBezTo>
                  <a:pt x="694045" y="3100388"/>
                  <a:pt x="0" y="2406343"/>
                  <a:pt x="0" y="1550194"/>
                </a:cubicBezTo>
                <a:cubicBezTo>
                  <a:pt x="0" y="694045"/>
                  <a:pt x="694045" y="0"/>
                  <a:pt x="155019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4" name="Freeform 123"/>
          <p:cNvSpPr/>
          <p:nvPr/>
        </p:nvSpPr>
        <p:spPr>
          <a:xfrm>
            <a:off x="9752253" y="2842217"/>
            <a:ext cx="548640" cy="548640"/>
          </a:xfrm>
          <a:custGeom>
            <a:avLst/>
            <a:gdLst>
              <a:gd name="connsiteX0" fmla="*/ 2006782 w 3100388"/>
              <a:gd name="connsiteY0" fmla="*/ 1823719 h 3100388"/>
              <a:gd name="connsiteX1" fmla="*/ 1975001 w 3100388"/>
              <a:gd name="connsiteY1" fmla="*/ 1834317 h 3100388"/>
              <a:gd name="connsiteX2" fmla="*/ 1842335 w 3100388"/>
              <a:gd name="connsiteY2" fmla="*/ 1910468 h 3100388"/>
              <a:gd name="connsiteX3" fmla="*/ 1811165 w 3100388"/>
              <a:gd name="connsiteY3" fmla="*/ 2025634 h 3100388"/>
              <a:gd name="connsiteX4" fmla="*/ 2083318 w 3100388"/>
              <a:gd name="connsiteY4" fmla="*/ 2499765 h 3100388"/>
              <a:gd name="connsiteX5" fmla="*/ 2198485 w 3100388"/>
              <a:gd name="connsiteY5" fmla="*/ 2530934 h 3100388"/>
              <a:gd name="connsiteX6" fmla="*/ 2331151 w 3100388"/>
              <a:gd name="connsiteY6" fmla="*/ 2454783 h 3100388"/>
              <a:gd name="connsiteX7" fmla="*/ 2362320 w 3100388"/>
              <a:gd name="connsiteY7" fmla="*/ 2339616 h 3100388"/>
              <a:gd name="connsiteX8" fmla="*/ 2090167 w 3100388"/>
              <a:gd name="connsiteY8" fmla="*/ 1865486 h 3100388"/>
              <a:gd name="connsiteX9" fmla="*/ 2006782 w 3100388"/>
              <a:gd name="connsiteY9" fmla="*/ 1823719 h 3100388"/>
              <a:gd name="connsiteX10" fmla="*/ 972316 w 3100388"/>
              <a:gd name="connsiteY10" fmla="*/ 660355 h 3100388"/>
              <a:gd name="connsiteX11" fmla="*/ 738954 w 3100388"/>
              <a:gd name="connsiteY11" fmla="*/ 917531 h 3100388"/>
              <a:gd name="connsiteX12" fmla="*/ 781816 w 3100388"/>
              <a:gd name="connsiteY12" fmla="*/ 1341393 h 3100388"/>
              <a:gd name="connsiteX13" fmla="*/ 1038991 w 3100388"/>
              <a:gd name="connsiteY13" fmla="*/ 1927180 h 3100388"/>
              <a:gd name="connsiteX14" fmla="*/ 1286641 w 3100388"/>
              <a:gd name="connsiteY14" fmla="*/ 2279605 h 3100388"/>
              <a:gd name="connsiteX15" fmla="*/ 1662879 w 3100388"/>
              <a:gd name="connsiteY15" fmla="*/ 2608217 h 3100388"/>
              <a:gd name="connsiteX16" fmla="*/ 2072454 w 3100388"/>
              <a:gd name="connsiteY16" fmla="*/ 2560593 h 3100388"/>
              <a:gd name="connsiteX17" fmla="*/ 1762891 w 3100388"/>
              <a:gd name="connsiteY17" fmla="*/ 2041480 h 3100388"/>
              <a:gd name="connsiteX18" fmla="*/ 1524766 w 3100388"/>
              <a:gd name="connsiteY18" fmla="*/ 2012905 h 3100388"/>
              <a:gd name="connsiteX19" fmla="*/ 1281879 w 3100388"/>
              <a:gd name="connsiteY19" fmla="*/ 1750968 h 3100388"/>
              <a:gd name="connsiteX20" fmla="*/ 1181867 w 3100388"/>
              <a:gd name="connsiteY20" fmla="*/ 1393780 h 3100388"/>
              <a:gd name="connsiteX21" fmla="*/ 1277116 w 3100388"/>
              <a:gd name="connsiteY21" fmla="*/ 1193755 h 3100388"/>
              <a:gd name="connsiteX22" fmla="*/ 1220232 w 3100388"/>
              <a:gd name="connsiteY22" fmla="*/ 461641 h 3100388"/>
              <a:gd name="connsiteX23" fmla="*/ 1188451 w 3100388"/>
              <a:gd name="connsiteY23" fmla="*/ 472239 h 3100388"/>
              <a:gd name="connsiteX24" fmla="*/ 1055785 w 3100388"/>
              <a:gd name="connsiteY24" fmla="*/ 548390 h 3100388"/>
              <a:gd name="connsiteX25" fmla="*/ 1024615 w 3100388"/>
              <a:gd name="connsiteY25" fmla="*/ 663557 h 3100388"/>
              <a:gd name="connsiteX26" fmla="*/ 1296768 w 3100388"/>
              <a:gd name="connsiteY26" fmla="*/ 1137688 h 3100388"/>
              <a:gd name="connsiteX27" fmla="*/ 1411935 w 3100388"/>
              <a:gd name="connsiteY27" fmla="*/ 1168857 h 3100388"/>
              <a:gd name="connsiteX28" fmla="*/ 1544601 w 3100388"/>
              <a:gd name="connsiteY28" fmla="*/ 1092706 h 3100388"/>
              <a:gd name="connsiteX29" fmla="*/ 1575770 w 3100388"/>
              <a:gd name="connsiteY29" fmla="*/ 977539 h 3100388"/>
              <a:gd name="connsiteX30" fmla="*/ 1303617 w 3100388"/>
              <a:gd name="connsiteY30" fmla="*/ 503408 h 3100388"/>
              <a:gd name="connsiteX31" fmla="*/ 1220232 w 3100388"/>
              <a:gd name="connsiteY31" fmla="*/ 461641 h 3100388"/>
              <a:gd name="connsiteX32" fmla="*/ 1550194 w 3100388"/>
              <a:gd name="connsiteY32" fmla="*/ 0 h 3100388"/>
              <a:gd name="connsiteX33" fmla="*/ 3100388 w 3100388"/>
              <a:gd name="connsiteY33" fmla="*/ 1550194 h 3100388"/>
              <a:gd name="connsiteX34" fmla="*/ 1550194 w 3100388"/>
              <a:gd name="connsiteY34" fmla="*/ 3100388 h 3100388"/>
              <a:gd name="connsiteX35" fmla="*/ 0 w 3100388"/>
              <a:gd name="connsiteY35" fmla="*/ 1550194 h 3100388"/>
              <a:gd name="connsiteX36" fmla="*/ 1550194 w 3100388"/>
              <a:gd name="connsiteY36" fmla="*/ 0 h 31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00388" h="3100388">
                <a:moveTo>
                  <a:pt x="2006782" y="1823719"/>
                </a:moveTo>
                <a:cubicBezTo>
                  <a:pt x="1995903" y="1825041"/>
                  <a:pt x="1985103" y="1828518"/>
                  <a:pt x="1975001" y="1834317"/>
                </a:cubicBezTo>
                <a:lnTo>
                  <a:pt x="1842335" y="1910468"/>
                </a:lnTo>
                <a:cubicBezTo>
                  <a:pt x="1801925" y="1933663"/>
                  <a:pt x="1787970" y="1985224"/>
                  <a:pt x="1811165" y="2025634"/>
                </a:cubicBezTo>
                <a:lnTo>
                  <a:pt x="2083318" y="2499765"/>
                </a:lnTo>
                <a:cubicBezTo>
                  <a:pt x="2106514" y="2540175"/>
                  <a:pt x="2158075" y="2554129"/>
                  <a:pt x="2198485" y="2530934"/>
                </a:cubicBezTo>
                <a:lnTo>
                  <a:pt x="2331151" y="2454783"/>
                </a:lnTo>
                <a:cubicBezTo>
                  <a:pt x="2371561" y="2431587"/>
                  <a:pt x="2385516" y="2380026"/>
                  <a:pt x="2362320" y="2339616"/>
                </a:cubicBezTo>
                <a:lnTo>
                  <a:pt x="2090167" y="1865486"/>
                </a:lnTo>
                <a:cubicBezTo>
                  <a:pt x="2072771" y="1835178"/>
                  <a:pt x="2039418" y="1819752"/>
                  <a:pt x="2006782" y="1823719"/>
                </a:cubicBezTo>
                <a:close/>
                <a:moveTo>
                  <a:pt x="972316" y="660355"/>
                </a:moveTo>
                <a:cubicBezTo>
                  <a:pt x="803249" y="761161"/>
                  <a:pt x="765941" y="808787"/>
                  <a:pt x="738954" y="917531"/>
                </a:cubicBezTo>
                <a:cubicBezTo>
                  <a:pt x="711967" y="1026275"/>
                  <a:pt x="731810" y="1173118"/>
                  <a:pt x="781816" y="1341393"/>
                </a:cubicBezTo>
                <a:cubicBezTo>
                  <a:pt x="831822" y="1509668"/>
                  <a:pt x="954854" y="1770811"/>
                  <a:pt x="1038991" y="1927180"/>
                </a:cubicBezTo>
                <a:cubicBezTo>
                  <a:pt x="1121541" y="2044655"/>
                  <a:pt x="1182660" y="2166099"/>
                  <a:pt x="1286641" y="2279605"/>
                </a:cubicBezTo>
                <a:cubicBezTo>
                  <a:pt x="1390622" y="2393111"/>
                  <a:pt x="1527147" y="2547099"/>
                  <a:pt x="1662879" y="2608217"/>
                </a:cubicBezTo>
                <a:cubicBezTo>
                  <a:pt x="1798611" y="2669335"/>
                  <a:pt x="1960535" y="2633618"/>
                  <a:pt x="2072454" y="2560593"/>
                </a:cubicBezTo>
                <a:lnTo>
                  <a:pt x="1762891" y="2041480"/>
                </a:lnTo>
                <a:cubicBezTo>
                  <a:pt x="1683516" y="2076406"/>
                  <a:pt x="1623191" y="2068467"/>
                  <a:pt x="1524766" y="2012905"/>
                </a:cubicBezTo>
                <a:cubicBezTo>
                  <a:pt x="1426341" y="1957343"/>
                  <a:pt x="1339029" y="1854155"/>
                  <a:pt x="1281879" y="1750968"/>
                </a:cubicBezTo>
                <a:cubicBezTo>
                  <a:pt x="1224729" y="1647781"/>
                  <a:pt x="1182661" y="1486649"/>
                  <a:pt x="1181867" y="1393780"/>
                </a:cubicBezTo>
                <a:cubicBezTo>
                  <a:pt x="1181073" y="1300911"/>
                  <a:pt x="1208852" y="1245349"/>
                  <a:pt x="1277116" y="1193755"/>
                </a:cubicBezTo>
                <a:close/>
                <a:moveTo>
                  <a:pt x="1220232" y="461641"/>
                </a:moveTo>
                <a:cubicBezTo>
                  <a:pt x="1209353" y="462963"/>
                  <a:pt x="1198553" y="466440"/>
                  <a:pt x="1188451" y="472239"/>
                </a:cubicBezTo>
                <a:lnTo>
                  <a:pt x="1055785" y="548390"/>
                </a:lnTo>
                <a:cubicBezTo>
                  <a:pt x="1015375" y="571586"/>
                  <a:pt x="1001420" y="623147"/>
                  <a:pt x="1024615" y="663557"/>
                </a:cubicBezTo>
                <a:lnTo>
                  <a:pt x="1296768" y="1137688"/>
                </a:lnTo>
                <a:cubicBezTo>
                  <a:pt x="1319964" y="1178098"/>
                  <a:pt x="1371525" y="1192052"/>
                  <a:pt x="1411935" y="1168857"/>
                </a:cubicBezTo>
                <a:lnTo>
                  <a:pt x="1544601" y="1092706"/>
                </a:lnTo>
                <a:cubicBezTo>
                  <a:pt x="1585011" y="1069510"/>
                  <a:pt x="1598966" y="1017949"/>
                  <a:pt x="1575770" y="977539"/>
                </a:cubicBezTo>
                <a:lnTo>
                  <a:pt x="1303617" y="503408"/>
                </a:lnTo>
                <a:cubicBezTo>
                  <a:pt x="1286221" y="473101"/>
                  <a:pt x="1252868" y="457674"/>
                  <a:pt x="1220232" y="461641"/>
                </a:cubicBezTo>
                <a:close/>
                <a:moveTo>
                  <a:pt x="1550194" y="0"/>
                </a:moveTo>
                <a:cubicBezTo>
                  <a:pt x="2406343" y="0"/>
                  <a:pt x="3100388" y="694045"/>
                  <a:pt x="3100388" y="1550194"/>
                </a:cubicBezTo>
                <a:cubicBezTo>
                  <a:pt x="3100388" y="2406343"/>
                  <a:pt x="2406343" y="3100388"/>
                  <a:pt x="1550194" y="3100388"/>
                </a:cubicBezTo>
                <a:cubicBezTo>
                  <a:pt x="694045" y="3100388"/>
                  <a:pt x="0" y="2406343"/>
                  <a:pt x="0" y="1550194"/>
                </a:cubicBezTo>
                <a:cubicBezTo>
                  <a:pt x="0" y="694045"/>
                  <a:pt x="694045" y="0"/>
                  <a:pt x="155019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2" name="Freeform 121"/>
          <p:cNvSpPr>
            <a:spLocks noChangeAspect="1"/>
          </p:cNvSpPr>
          <p:nvPr/>
        </p:nvSpPr>
        <p:spPr>
          <a:xfrm>
            <a:off x="9752253" y="4875241"/>
            <a:ext cx="548640" cy="548640"/>
          </a:xfrm>
          <a:custGeom>
            <a:avLst/>
            <a:gdLst>
              <a:gd name="connsiteX0" fmla="*/ 2280560 w 3887108"/>
              <a:gd name="connsiteY0" fmla="*/ 2861671 h 3887108"/>
              <a:gd name="connsiteX1" fmla="*/ 2280560 w 3887108"/>
              <a:gd name="connsiteY1" fmla="*/ 3159757 h 3887108"/>
              <a:gd name="connsiteX2" fmla="*/ 1937717 w 3887108"/>
              <a:gd name="connsiteY2" fmla="*/ 3485395 h 3887108"/>
              <a:gd name="connsiteX3" fmla="*/ 1594873 w 3887108"/>
              <a:gd name="connsiteY3" fmla="*/ 3159757 h 3887108"/>
              <a:gd name="connsiteX4" fmla="*/ 1594873 w 3887108"/>
              <a:gd name="connsiteY4" fmla="*/ 2861672 h 3887108"/>
              <a:gd name="connsiteX5" fmla="*/ 1610652 w 3887108"/>
              <a:gd name="connsiteY5" fmla="*/ 2868009 h 3887108"/>
              <a:gd name="connsiteX6" fmla="*/ 1937716 w 3887108"/>
              <a:gd name="connsiteY6" fmla="*/ 2905918 h 3887108"/>
              <a:gd name="connsiteX7" fmla="*/ 2264779 w 3887108"/>
              <a:gd name="connsiteY7" fmla="*/ 2868009 h 3887108"/>
              <a:gd name="connsiteX8" fmla="*/ 2069153 w 3887108"/>
              <a:gd name="connsiteY8" fmla="*/ 2216163 h 3887108"/>
              <a:gd name="connsiteX9" fmla="*/ 2180826 w 3887108"/>
              <a:gd name="connsiteY9" fmla="*/ 2501964 h 3887108"/>
              <a:gd name="connsiteX10" fmla="*/ 2194752 w 3887108"/>
              <a:gd name="connsiteY10" fmla="*/ 2556869 h 3887108"/>
              <a:gd name="connsiteX11" fmla="*/ 2069153 w 3887108"/>
              <a:gd name="connsiteY11" fmla="*/ 2682468 h 3887108"/>
              <a:gd name="connsiteX12" fmla="*/ 1943554 w 3887108"/>
              <a:gd name="connsiteY12" fmla="*/ 2556869 h 3887108"/>
              <a:gd name="connsiteX13" fmla="*/ 1957478 w 3887108"/>
              <a:gd name="connsiteY13" fmla="*/ 2501968 h 3887108"/>
              <a:gd name="connsiteX14" fmla="*/ 1556595 w 3887108"/>
              <a:gd name="connsiteY14" fmla="*/ 1295097 h 3887108"/>
              <a:gd name="connsiteX15" fmla="*/ 1549120 w 3887108"/>
              <a:gd name="connsiteY15" fmla="*/ 1302749 h 3887108"/>
              <a:gd name="connsiteX16" fmla="*/ 1549120 w 3887108"/>
              <a:gd name="connsiteY16" fmla="*/ 1517203 h 3887108"/>
              <a:gd name="connsiteX17" fmla="*/ 1549117 w 3887108"/>
              <a:gd name="connsiteY17" fmla="*/ 1517206 h 3887108"/>
              <a:gd name="connsiteX18" fmla="*/ 1549117 w 3887108"/>
              <a:gd name="connsiteY18" fmla="*/ 1843140 h 3887108"/>
              <a:gd name="connsiteX19" fmla="*/ 1551597 w 3887108"/>
              <a:gd name="connsiteY19" fmla="*/ 1848223 h 3887108"/>
              <a:gd name="connsiteX20" fmla="*/ 1549120 w 3887108"/>
              <a:gd name="connsiteY20" fmla="*/ 1853300 h 3887108"/>
              <a:gd name="connsiteX21" fmla="*/ 1549120 w 3887108"/>
              <a:gd name="connsiteY21" fmla="*/ 2178535 h 3887108"/>
              <a:gd name="connsiteX22" fmla="*/ 1549120 w 3887108"/>
              <a:gd name="connsiteY22" fmla="*/ 2179234 h 3887108"/>
              <a:gd name="connsiteX23" fmla="*/ 1549120 w 3887108"/>
              <a:gd name="connsiteY23" fmla="*/ 2446620 h 3887108"/>
              <a:gd name="connsiteX24" fmla="*/ 1549120 w 3887108"/>
              <a:gd name="connsiteY24" fmla="*/ 2504469 h 3887108"/>
              <a:gd name="connsiteX25" fmla="*/ 1549120 w 3887108"/>
              <a:gd name="connsiteY25" fmla="*/ 2767794 h 3887108"/>
              <a:gd name="connsiteX26" fmla="*/ 1549119 w 3887108"/>
              <a:gd name="connsiteY26" fmla="*/ 2767792 h 3887108"/>
              <a:gd name="connsiteX27" fmla="*/ 1549119 w 3887108"/>
              <a:gd name="connsiteY27" fmla="*/ 3158626 h 3887108"/>
              <a:gd name="connsiteX28" fmla="*/ 1943555 w 3887108"/>
              <a:gd name="connsiteY28" fmla="*/ 3543804 h 3887108"/>
              <a:gd name="connsiteX29" fmla="*/ 2337990 w 3887108"/>
              <a:gd name="connsiteY29" fmla="*/ 3158626 h 3887108"/>
              <a:gd name="connsiteX30" fmla="*/ 2337990 w 3887108"/>
              <a:gd name="connsiteY30" fmla="*/ 2772556 h 3887108"/>
              <a:gd name="connsiteX31" fmla="*/ 2337991 w 3887108"/>
              <a:gd name="connsiteY31" fmla="*/ 2772554 h 3887108"/>
              <a:gd name="connsiteX32" fmla="*/ 2337991 w 3887108"/>
              <a:gd name="connsiteY32" fmla="*/ 2504469 h 3887108"/>
              <a:gd name="connsiteX33" fmla="*/ 2337991 w 3887108"/>
              <a:gd name="connsiteY33" fmla="*/ 2446620 h 3887108"/>
              <a:gd name="connsiteX34" fmla="*/ 2337991 w 3887108"/>
              <a:gd name="connsiteY34" fmla="*/ 2179234 h 3887108"/>
              <a:gd name="connsiteX35" fmla="*/ 2337991 w 3887108"/>
              <a:gd name="connsiteY35" fmla="*/ 2178535 h 3887108"/>
              <a:gd name="connsiteX36" fmla="*/ 2337991 w 3887108"/>
              <a:gd name="connsiteY36" fmla="*/ 1853300 h 3887108"/>
              <a:gd name="connsiteX37" fmla="*/ 2335512 w 3887108"/>
              <a:gd name="connsiteY37" fmla="*/ 1848217 h 3887108"/>
              <a:gd name="connsiteX38" fmla="*/ 2337988 w 3887108"/>
              <a:gd name="connsiteY38" fmla="*/ 1843140 h 3887108"/>
              <a:gd name="connsiteX39" fmla="*/ 2337988 w 3887108"/>
              <a:gd name="connsiteY39" fmla="*/ 1628689 h 3887108"/>
              <a:gd name="connsiteX40" fmla="*/ 2337991 w 3887108"/>
              <a:gd name="connsiteY40" fmla="*/ 1628683 h 3887108"/>
              <a:gd name="connsiteX41" fmla="*/ 2337991 w 3887108"/>
              <a:gd name="connsiteY41" fmla="*/ 1302749 h 3887108"/>
              <a:gd name="connsiteX42" fmla="*/ 2333161 w 3887108"/>
              <a:gd name="connsiteY42" fmla="*/ 1297805 h 3887108"/>
              <a:gd name="connsiteX43" fmla="*/ 2309635 w 3887108"/>
              <a:gd name="connsiteY43" fmla="*/ 1321887 h 3887108"/>
              <a:gd name="connsiteX44" fmla="*/ 1946201 w 3887108"/>
              <a:gd name="connsiteY44" fmla="*/ 1371661 h 3887108"/>
              <a:gd name="connsiteX45" fmla="*/ 1582767 w 3887108"/>
              <a:gd name="connsiteY45" fmla="*/ 1321887 h 3887108"/>
              <a:gd name="connsiteX46" fmla="*/ 1086731 w 3887108"/>
              <a:gd name="connsiteY46" fmla="*/ 932505 h 3887108"/>
              <a:gd name="connsiteX47" fmla="*/ 1429461 w 3887108"/>
              <a:gd name="connsiteY47" fmla="*/ 1162941 h 3887108"/>
              <a:gd name="connsiteX48" fmla="*/ 1430824 w 3887108"/>
              <a:gd name="connsiteY48" fmla="*/ 1162941 h 3887108"/>
              <a:gd name="connsiteX49" fmla="*/ 1549119 w 3887108"/>
              <a:gd name="connsiteY49" fmla="*/ 1249626 h 3887108"/>
              <a:gd name="connsiteX50" fmla="*/ 1549119 w 3887108"/>
              <a:gd name="connsiteY50" fmla="*/ 1252131 h 3887108"/>
              <a:gd name="connsiteX51" fmla="*/ 1943555 w 3887108"/>
              <a:gd name="connsiteY51" fmla="*/ 1333639 h 3887108"/>
              <a:gd name="connsiteX52" fmla="*/ 2306989 w 3887108"/>
              <a:gd name="connsiteY52" fmla="*/ 1283865 h 3887108"/>
              <a:gd name="connsiteX53" fmla="*/ 2337046 w 3887108"/>
              <a:gd name="connsiteY53" fmla="*/ 1253097 h 3887108"/>
              <a:gd name="connsiteX54" fmla="*/ 2487108 w 3887108"/>
              <a:gd name="connsiteY54" fmla="*/ 1143134 h 3887108"/>
              <a:gd name="connsiteX55" fmla="*/ 2800378 w 3887108"/>
              <a:gd name="connsiteY55" fmla="*/ 932505 h 3887108"/>
              <a:gd name="connsiteX56" fmla="*/ 2796132 w 3887108"/>
              <a:gd name="connsiteY56" fmla="*/ 932505 h 3887108"/>
              <a:gd name="connsiteX57" fmla="*/ 2777452 w 3887108"/>
              <a:gd name="connsiteY57" fmla="*/ 943197 h 3887108"/>
              <a:gd name="connsiteX58" fmla="*/ 2728887 w 3887108"/>
              <a:gd name="connsiteY58" fmla="*/ 957478 h 3887108"/>
              <a:gd name="connsiteX59" fmla="*/ 2708792 w 3887108"/>
              <a:gd name="connsiteY59" fmla="*/ 964357 h 3887108"/>
              <a:gd name="connsiteX60" fmla="*/ 2692877 w 3887108"/>
              <a:gd name="connsiteY60" fmla="*/ 968067 h 3887108"/>
              <a:gd name="connsiteX61" fmla="*/ 2645107 w 3887108"/>
              <a:gd name="connsiteY61" fmla="*/ 982115 h 3887108"/>
              <a:gd name="connsiteX62" fmla="*/ 2453333 w 3887108"/>
              <a:gd name="connsiteY62" fmla="*/ 1012637 h 3887108"/>
              <a:gd name="connsiteX63" fmla="*/ 2337990 w 3887108"/>
              <a:gd name="connsiteY63" fmla="*/ 1022283 h 3887108"/>
              <a:gd name="connsiteX64" fmla="*/ 2337990 w 3887108"/>
              <a:gd name="connsiteY64" fmla="*/ 1019929 h 3887108"/>
              <a:gd name="connsiteX65" fmla="*/ 2250400 w 3887108"/>
              <a:gd name="connsiteY65" fmla="*/ 1028470 h 3887108"/>
              <a:gd name="connsiteX66" fmla="*/ 1942202 w 3887108"/>
              <a:gd name="connsiteY66" fmla="*/ 1037716 h 3887108"/>
              <a:gd name="connsiteX67" fmla="*/ 1634003 w 3887108"/>
              <a:gd name="connsiteY67" fmla="*/ 1028470 h 3887108"/>
              <a:gd name="connsiteX68" fmla="*/ 1549119 w 3887108"/>
              <a:gd name="connsiteY68" fmla="*/ 1020192 h 3887108"/>
              <a:gd name="connsiteX69" fmla="*/ 1549119 w 3887108"/>
              <a:gd name="connsiteY69" fmla="*/ 1022331 h 3887108"/>
              <a:gd name="connsiteX70" fmla="*/ 1433200 w 3887108"/>
              <a:gd name="connsiteY70" fmla="*/ 1012637 h 3887108"/>
              <a:gd name="connsiteX71" fmla="*/ 1372373 w 3887108"/>
              <a:gd name="connsiteY71" fmla="*/ 1002956 h 3887108"/>
              <a:gd name="connsiteX72" fmla="*/ 1372034 w 3887108"/>
              <a:gd name="connsiteY72" fmla="*/ 1002923 h 3887108"/>
              <a:gd name="connsiteX73" fmla="*/ 1368971 w 3887108"/>
              <a:gd name="connsiteY73" fmla="*/ 1002414 h 3887108"/>
              <a:gd name="connsiteX74" fmla="*/ 1241427 w 3887108"/>
              <a:gd name="connsiteY74" fmla="*/ 982115 h 3887108"/>
              <a:gd name="connsiteX75" fmla="*/ 1201811 w 3887108"/>
              <a:gd name="connsiteY75" fmla="*/ 970465 h 3887108"/>
              <a:gd name="connsiteX76" fmla="*/ 1175611 w 3887108"/>
              <a:gd name="connsiteY76" fmla="*/ 964357 h 3887108"/>
              <a:gd name="connsiteX77" fmla="*/ 1142528 w 3887108"/>
              <a:gd name="connsiteY77" fmla="*/ 953032 h 3887108"/>
              <a:gd name="connsiteX78" fmla="*/ 1109082 w 3887108"/>
              <a:gd name="connsiteY78" fmla="*/ 943197 h 3887108"/>
              <a:gd name="connsiteX79" fmla="*/ 1090401 w 3887108"/>
              <a:gd name="connsiteY79" fmla="*/ 932505 h 3887108"/>
              <a:gd name="connsiteX80" fmla="*/ 1063374 w 3887108"/>
              <a:gd name="connsiteY80" fmla="*/ 586885 h 3887108"/>
              <a:gd name="connsiteX81" fmla="*/ 1058602 w 3887108"/>
              <a:gd name="connsiteY81" fmla="*/ 594167 h 3887108"/>
              <a:gd name="connsiteX82" fmla="*/ 1058602 w 3887108"/>
              <a:gd name="connsiteY82" fmla="*/ 863514 h 3887108"/>
              <a:gd name="connsiteX83" fmla="*/ 1066698 w 3887108"/>
              <a:gd name="connsiteY83" fmla="*/ 877165 h 3887108"/>
              <a:gd name="connsiteX84" fmla="*/ 1944847 w 3887108"/>
              <a:gd name="connsiteY84" fmla="*/ 998824 h 3887108"/>
              <a:gd name="connsiteX85" fmla="*/ 2822995 w 3887108"/>
              <a:gd name="connsiteY85" fmla="*/ 877165 h 3887108"/>
              <a:gd name="connsiteX86" fmla="*/ 2828506 w 3887108"/>
              <a:gd name="connsiteY86" fmla="*/ 867872 h 3887108"/>
              <a:gd name="connsiteX87" fmla="*/ 2828506 w 3887108"/>
              <a:gd name="connsiteY87" fmla="*/ 594167 h 3887108"/>
              <a:gd name="connsiteX88" fmla="*/ 2823735 w 3887108"/>
              <a:gd name="connsiteY88" fmla="*/ 586885 h 3887108"/>
              <a:gd name="connsiteX89" fmla="*/ 2810527 w 3887108"/>
              <a:gd name="connsiteY89" fmla="*/ 609155 h 3887108"/>
              <a:gd name="connsiteX90" fmla="*/ 1943554 w 3887108"/>
              <a:gd name="connsiteY90" fmla="*/ 729265 h 3887108"/>
              <a:gd name="connsiteX91" fmla="*/ 1076581 w 3887108"/>
              <a:gd name="connsiteY91" fmla="*/ 609155 h 3887108"/>
              <a:gd name="connsiteX92" fmla="*/ 1943554 w 3887108"/>
              <a:gd name="connsiteY92" fmla="*/ 449996 h 3887108"/>
              <a:gd name="connsiteX93" fmla="*/ 1114860 w 3887108"/>
              <a:gd name="connsiteY93" fmla="*/ 572623 h 3887108"/>
              <a:gd name="connsiteX94" fmla="*/ 1943554 w 3887108"/>
              <a:gd name="connsiteY94" fmla="*/ 695250 h 3887108"/>
              <a:gd name="connsiteX95" fmla="*/ 2772248 w 3887108"/>
              <a:gd name="connsiteY95" fmla="*/ 572623 h 3887108"/>
              <a:gd name="connsiteX96" fmla="*/ 1943554 w 3887108"/>
              <a:gd name="connsiteY96" fmla="*/ 449996 h 3887108"/>
              <a:gd name="connsiteX97" fmla="*/ 1943554 w 3887108"/>
              <a:gd name="connsiteY97" fmla="*/ 0 h 3887108"/>
              <a:gd name="connsiteX98" fmla="*/ 3887108 w 3887108"/>
              <a:gd name="connsiteY98" fmla="*/ 1943554 h 3887108"/>
              <a:gd name="connsiteX99" fmla="*/ 1943554 w 3887108"/>
              <a:gd name="connsiteY99" fmla="*/ 3887108 h 3887108"/>
              <a:gd name="connsiteX100" fmla="*/ 0 w 3887108"/>
              <a:gd name="connsiteY100" fmla="*/ 1943554 h 3887108"/>
              <a:gd name="connsiteX101" fmla="*/ 1943554 w 3887108"/>
              <a:gd name="connsiteY101" fmla="*/ 0 h 388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887108" h="3887108">
                <a:moveTo>
                  <a:pt x="2280560" y="2861671"/>
                </a:moveTo>
                <a:lnTo>
                  <a:pt x="2280560" y="3159757"/>
                </a:lnTo>
                <a:cubicBezTo>
                  <a:pt x="2280560" y="3339669"/>
                  <a:pt x="2127035" y="3485395"/>
                  <a:pt x="1937717" y="3485395"/>
                </a:cubicBezTo>
                <a:cubicBezTo>
                  <a:pt x="1748398" y="3485395"/>
                  <a:pt x="1594873" y="3339669"/>
                  <a:pt x="1594873" y="3159757"/>
                </a:cubicBezTo>
                <a:lnTo>
                  <a:pt x="1594873" y="2861672"/>
                </a:lnTo>
                <a:lnTo>
                  <a:pt x="1610652" y="2868009"/>
                </a:lnTo>
                <a:cubicBezTo>
                  <a:pt x="1681542" y="2890885"/>
                  <a:pt x="1801586" y="2905918"/>
                  <a:pt x="1937716" y="2905918"/>
                </a:cubicBezTo>
                <a:cubicBezTo>
                  <a:pt x="2073846" y="2905918"/>
                  <a:pt x="2193889" y="2890885"/>
                  <a:pt x="2264779" y="2868009"/>
                </a:cubicBezTo>
                <a:close/>
                <a:moveTo>
                  <a:pt x="2069153" y="2216163"/>
                </a:moveTo>
                <a:lnTo>
                  <a:pt x="2180826" y="2501964"/>
                </a:lnTo>
                <a:cubicBezTo>
                  <a:pt x="2185468" y="2520266"/>
                  <a:pt x="2191831" y="2523073"/>
                  <a:pt x="2194752" y="2556869"/>
                </a:cubicBezTo>
                <a:cubicBezTo>
                  <a:pt x="2194752" y="2626236"/>
                  <a:pt x="2138520" y="2682468"/>
                  <a:pt x="2069153" y="2682468"/>
                </a:cubicBezTo>
                <a:cubicBezTo>
                  <a:pt x="1999786" y="2682468"/>
                  <a:pt x="1943554" y="2626236"/>
                  <a:pt x="1943554" y="2556869"/>
                </a:cubicBezTo>
                <a:cubicBezTo>
                  <a:pt x="1948769" y="2521927"/>
                  <a:pt x="1952837" y="2520269"/>
                  <a:pt x="1957478" y="2501968"/>
                </a:cubicBezTo>
                <a:close/>
                <a:moveTo>
                  <a:pt x="1556595" y="1295097"/>
                </a:moveTo>
                <a:lnTo>
                  <a:pt x="1549120" y="1302749"/>
                </a:lnTo>
                <a:lnTo>
                  <a:pt x="1549120" y="1517203"/>
                </a:lnTo>
                <a:lnTo>
                  <a:pt x="1549117" y="1517206"/>
                </a:lnTo>
                <a:lnTo>
                  <a:pt x="1549117" y="1843140"/>
                </a:lnTo>
                <a:lnTo>
                  <a:pt x="1551597" y="1848223"/>
                </a:lnTo>
                <a:lnTo>
                  <a:pt x="1549120" y="1853300"/>
                </a:lnTo>
                <a:lnTo>
                  <a:pt x="1549120" y="2178535"/>
                </a:lnTo>
                <a:lnTo>
                  <a:pt x="1549120" y="2179234"/>
                </a:lnTo>
                <a:lnTo>
                  <a:pt x="1549120" y="2446620"/>
                </a:lnTo>
                <a:lnTo>
                  <a:pt x="1549120" y="2504469"/>
                </a:lnTo>
                <a:lnTo>
                  <a:pt x="1549120" y="2767794"/>
                </a:lnTo>
                <a:lnTo>
                  <a:pt x="1549119" y="2767792"/>
                </a:lnTo>
                <a:lnTo>
                  <a:pt x="1549119" y="3158626"/>
                </a:lnTo>
                <a:cubicBezTo>
                  <a:pt x="1549119" y="3371433"/>
                  <a:pt x="1725747" y="3543804"/>
                  <a:pt x="1943555" y="3543804"/>
                </a:cubicBezTo>
                <a:cubicBezTo>
                  <a:pt x="2161362" y="3543804"/>
                  <a:pt x="2337990" y="3371433"/>
                  <a:pt x="2337990" y="3158626"/>
                </a:cubicBezTo>
                <a:lnTo>
                  <a:pt x="2337990" y="2772556"/>
                </a:lnTo>
                <a:lnTo>
                  <a:pt x="2337991" y="2772554"/>
                </a:lnTo>
                <a:lnTo>
                  <a:pt x="2337991" y="2504469"/>
                </a:lnTo>
                <a:lnTo>
                  <a:pt x="2337991" y="2446620"/>
                </a:lnTo>
                <a:lnTo>
                  <a:pt x="2337991" y="2179234"/>
                </a:lnTo>
                <a:lnTo>
                  <a:pt x="2337991" y="2178535"/>
                </a:lnTo>
                <a:lnTo>
                  <a:pt x="2337991" y="1853300"/>
                </a:lnTo>
                <a:lnTo>
                  <a:pt x="2335512" y="1848217"/>
                </a:lnTo>
                <a:lnTo>
                  <a:pt x="2337988" y="1843140"/>
                </a:lnTo>
                <a:lnTo>
                  <a:pt x="2337988" y="1628689"/>
                </a:lnTo>
                <a:lnTo>
                  <a:pt x="2337991" y="1628683"/>
                </a:lnTo>
                <a:lnTo>
                  <a:pt x="2337991" y="1302749"/>
                </a:lnTo>
                <a:lnTo>
                  <a:pt x="2333161" y="1297805"/>
                </a:lnTo>
                <a:lnTo>
                  <a:pt x="2309635" y="1321887"/>
                </a:lnTo>
                <a:cubicBezTo>
                  <a:pt x="2249749" y="1351144"/>
                  <a:pt x="2109556" y="1371661"/>
                  <a:pt x="1946201" y="1371661"/>
                </a:cubicBezTo>
                <a:cubicBezTo>
                  <a:pt x="1782845" y="1371661"/>
                  <a:pt x="1642653" y="1351143"/>
                  <a:pt x="1582767" y="1321887"/>
                </a:cubicBezTo>
                <a:close/>
                <a:moveTo>
                  <a:pt x="1086731" y="932505"/>
                </a:moveTo>
                <a:lnTo>
                  <a:pt x="1429461" y="1162941"/>
                </a:lnTo>
                <a:lnTo>
                  <a:pt x="1430824" y="1162941"/>
                </a:lnTo>
                <a:lnTo>
                  <a:pt x="1549119" y="1249626"/>
                </a:lnTo>
                <a:lnTo>
                  <a:pt x="1549119" y="1252131"/>
                </a:lnTo>
                <a:cubicBezTo>
                  <a:pt x="1549119" y="1297163"/>
                  <a:pt x="1725747" y="1333639"/>
                  <a:pt x="1943555" y="1333639"/>
                </a:cubicBezTo>
                <a:cubicBezTo>
                  <a:pt x="2106910" y="1333639"/>
                  <a:pt x="2247103" y="1313122"/>
                  <a:pt x="2306989" y="1283865"/>
                </a:cubicBezTo>
                <a:lnTo>
                  <a:pt x="2337046" y="1253097"/>
                </a:lnTo>
                <a:lnTo>
                  <a:pt x="2487108" y="1143134"/>
                </a:lnTo>
                <a:lnTo>
                  <a:pt x="2800378" y="932505"/>
                </a:lnTo>
                <a:lnTo>
                  <a:pt x="2796132" y="932505"/>
                </a:lnTo>
                <a:lnTo>
                  <a:pt x="2777452" y="943197"/>
                </a:lnTo>
                <a:lnTo>
                  <a:pt x="2728887" y="957478"/>
                </a:lnTo>
                <a:lnTo>
                  <a:pt x="2708792" y="964357"/>
                </a:lnTo>
                <a:lnTo>
                  <a:pt x="2692877" y="968067"/>
                </a:lnTo>
                <a:lnTo>
                  <a:pt x="2645107" y="982115"/>
                </a:lnTo>
                <a:cubicBezTo>
                  <a:pt x="2590368" y="993810"/>
                  <a:pt x="2525724" y="1004107"/>
                  <a:pt x="2453333" y="1012637"/>
                </a:cubicBezTo>
                <a:lnTo>
                  <a:pt x="2337990" y="1022283"/>
                </a:lnTo>
                <a:lnTo>
                  <a:pt x="2337990" y="1019929"/>
                </a:lnTo>
                <a:lnTo>
                  <a:pt x="2250400" y="1028470"/>
                </a:lnTo>
                <a:cubicBezTo>
                  <a:pt x="2154299" y="1034452"/>
                  <a:pt x="2050493" y="1037716"/>
                  <a:pt x="1942202" y="1037716"/>
                </a:cubicBezTo>
                <a:cubicBezTo>
                  <a:pt x="1833911" y="1037716"/>
                  <a:pt x="1730105" y="1034452"/>
                  <a:pt x="1634003" y="1028470"/>
                </a:cubicBezTo>
                <a:lnTo>
                  <a:pt x="1549119" y="1020192"/>
                </a:lnTo>
                <a:lnTo>
                  <a:pt x="1549119" y="1022331"/>
                </a:lnTo>
                <a:lnTo>
                  <a:pt x="1433200" y="1012637"/>
                </a:lnTo>
                <a:lnTo>
                  <a:pt x="1372373" y="1002956"/>
                </a:lnTo>
                <a:lnTo>
                  <a:pt x="1372034" y="1002923"/>
                </a:lnTo>
                <a:lnTo>
                  <a:pt x="1368971" y="1002414"/>
                </a:lnTo>
                <a:lnTo>
                  <a:pt x="1241427" y="982115"/>
                </a:lnTo>
                <a:lnTo>
                  <a:pt x="1201811" y="970465"/>
                </a:lnTo>
                <a:lnTo>
                  <a:pt x="1175611" y="964357"/>
                </a:lnTo>
                <a:lnTo>
                  <a:pt x="1142528" y="953032"/>
                </a:lnTo>
                <a:lnTo>
                  <a:pt x="1109082" y="943197"/>
                </a:lnTo>
                <a:lnTo>
                  <a:pt x="1090401" y="932505"/>
                </a:lnTo>
                <a:close/>
                <a:moveTo>
                  <a:pt x="1063374" y="586885"/>
                </a:moveTo>
                <a:lnTo>
                  <a:pt x="1058602" y="594167"/>
                </a:lnTo>
                <a:lnTo>
                  <a:pt x="1058602" y="863514"/>
                </a:lnTo>
                <a:lnTo>
                  <a:pt x="1066698" y="877165"/>
                </a:lnTo>
                <a:cubicBezTo>
                  <a:pt x="1150280" y="946595"/>
                  <a:pt x="1511682" y="998824"/>
                  <a:pt x="1944847" y="998824"/>
                </a:cubicBezTo>
                <a:cubicBezTo>
                  <a:pt x="2378012" y="998824"/>
                  <a:pt x="2739412" y="946595"/>
                  <a:pt x="2822995" y="877165"/>
                </a:cubicBezTo>
                <a:lnTo>
                  <a:pt x="2828506" y="867872"/>
                </a:lnTo>
                <a:lnTo>
                  <a:pt x="2828506" y="594167"/>
                </a:lnTo>
                <a:lnTo>
                  <a:pt x="2823735" y="586885"/>
                </a:lnTo>
                <a:lnTo>
                  <a:pt x="2810527" y="609155"/>
                </a:lnTo>
                <a:cubicBezTo>
                  <a:pt x="2728009" y="677702"/>
                  <a:pt x="2371207" y="729265"/>
                  <a:pt x="1943554" y="729265"/>
                </a:cubicBezTo>
                <a:cubicBezTo>
                  <a:pt x="1515902" y="729265"/>
                  <a:pt x="1159100" y="677702"/>
                  <a:pt x="1076581" y="609155"/>
                </a:cubicBezTo>
                <a:close/>
                <a:moveTo>
                  <a:pt x="1943554" y="449996"/>
                </a:moveTo>
                <a:cubicBezTo>
                  <a:pt x="1485879" y="449996"/>
                  <a:pt x="1114860" y="504898"/>
                  <a:pt x="1114860" y="572623"/>
                </a:cubicBezTo>
                <a:cubicBezTo>
                  <a:pt x="1114860" y="640348"/>
                  <a:pt x="1485879" y="695250"/>
                  <a:pt x="1943554" y="695250"/>
                </a:cubicBezTo>
                <a:cubicBezTo>
                  <a:pt x="2401229" y="695250"/>
                  <a:pt x="2772248" y="640348"/>
                  <a:pt x="2772248" y="572623"/>
                </a:cubicBezTo>
                <a:cubicBezTo>
                  <a:pt x="2772248" y="504898"/>
                  <a:pt x="2401229" y="449996"/>
                  <a:pt x="1943554" y="449996"/>
                </a:cubicBezTo>
                <a:close/>
                <a:moveTo>
                  <a:pt x="1943554" y="0"/>
                </a:moveTo>
                <a:cubicBezTo>
                  <a:pt x="3016949" y="0"/>
                  <a:pt x="3887108" y="870159"/>
                  <a:pt x="3887108" y="1943554"/>
                </a:cubicBezTo>
                <a:cubicBezTo>
                  <a:pt x="3887108" y="3016949"/>
                  <a:pt x="3016949" y="3887108"/>
                  <a:pt x="1943554" y="3887108"/>
                </a:cubicBezTo>
                <a:cubicBezTo>
                  <a:pt x="870159" y="3887108"/>
                  <a:pt x="0" y="3016949"/>
                  <a:pt x="0" y="1943554"/>
                </a:cubicBezTo>
                <a:cubicBezTo>
                  <a:pt x="0" y="870159"/>
                  <a:pt x="870159" y="0"/>
                  <a:pt x="19435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33"/>
          <p:cNvSpPr>
            <a:spLocks noEditPoints="1"/>
          </p:cNvSpPr>
          <p:nvPr/>
        </p:nvSpPr>
        <p:spPr bwMode="auto">
          <a:xfrm>
            <a:off x="2361435" y="3160296"/>
            <a:ext cx="554038" cy="552450"/>
          </a:xfrm>
          <a:custGeom>
            <a:avLst/>
            <a:gdLst>
              <a:gd name="T0" fmla="*/ 0 w 204"/>
              <a:gd name="T1" fmla="*/ 102 h 204"/>
              <a:gd name="T2" fmla="*/ 204 w 204"/>
              <a:gd name="T3" fmla="*/ 102 h 204"/>
              <a:gd name="T4" fmla="*/ 172 w 204"/>
              <a:gd name="T5" fmla="*/ 66 h 204"/>
              <a:gd name="T6" fmla="*/ 172 w 204"/>
              <a:gd name="T7" fmla="*/ 82 h 204"/>
              <a:gd name="T8" fmla="*/ 172 w 204"/>
              <a:gd name="T9" fmla="*/ 66 h 204"/>
              <a:gd name="T10" fmla="*/ 107 w 204"/>
              <a:gd name="T11" fmla="*/ 25 h 204"/>
              <a:gd name="T12" fmla="*/ 92 w 204"/>
              <a:gd name="T13" fmla="*/ 25 h 204"/>
              <a:gd name="T14" fmla="*/ 24 w 204"/>
              <a:gd name="T15" fmla="*/ 97 h 204"/>
              <a:gd name="T16" fmla="*/ 24 w 204"/>
              <a:gd name="T17" fmla="*/ 81 h 204"/>
              <a:gd name="T18" fmla="*/ 24 w 204"/>
              <a:gd name="T19" fmla="*/ 97 h 204"/>
              <a:gd name="T20" fmla="*/ 41 w 204"/>
              <a:gd name="T21" fmla="*/ 154 h 204"/>
              <a:gd name="T22" fmla="*/ 58 w 204"/>
              <a:gd name="T23" fmla="*/ 154 h 204"/>
              <a:gd name="T24" fmla="*/ 65 w 204"/>
              <a:gd name="T25" fmla="*/ 99 h 204"/>
              <a:gd name="T26" fmla="*/ 44 w 204"/>
              <a:gd name="T27" fmla="*/ 127 h 204"/>
              <a:gd name="T28" fmla="*/ 36 w 204"/>
              <a:gd name="T29" fmla="*/ 113 h 204"/>
              <a:gd name="T30" fmla="*/ 62 w 204"/>
              <a:gd name="T31" fmla="*/ 87 h 204"/>
              <a:gd name="T32" fmla="*/ 44 w 204"/>
              <a:gd name="T33" fmla="*/ 63 h 204"/>
              <a:gd name="T34" fmla="*/ 33 w 204"/>
              <a:gd name="T35" fmla="*/ 57 h 204"/>
              <a:gd name="T36" fmla="*/ 64 w 204"/>
              <a:gd name="T37" fmla="*/ 37 h 204"/>
              <a:gd name="T38" fmla="*/ 70 w 204"/>
              <a:gd name="T39" fmla="*/ 54 h 204"/>
              <a:gd name="T40" fmla="*/ 84 w 204"/>
              <a:gd name="T41" fmla="*/ 157 h 204"/>
              <a:gd name="T42" fmla="*/ 73 w 204"/>
              <a:gd name="T43" fmla="*/ 151 h 204"/>
              <a:gd name="T44" fmla="*/ 104 w 204"/>
              <a:gd name="T45" fmla="*/ 131 h 204"/>
              <a:gd name="T46" fmla="*/ 110 w 204"/>
              <a:gd name="T47" fmla="*/ 148 h 204"/>
              <a:gd name="T48" fmla="*/ 89 w 204"/>
              <a:gd name="T49" fmla="*/ 105 h 204"/>
              <a:gd name="T50" fmla="*/ 106 w 204"/>
              <a:gd name="T51" fmla="*/ 105 h 204"/>
              <a:gd name="T52" fmla="*/ 89 w 204"/>
              <a:gd name="T53" fmla="*/ 105 h 204"/>
              <a:gd name="T54" fmla="*/ 104 w 204"/>
              <a:gd name="T55" fmla="*/ 180 h 204"/>
              <a:gd name="T56" fmla="*/ 120 w 204"/>
              <a:gd name="T57" fmla="*/ 180 h 204"/>
              <a:gd name="T58" fmla="*/ 124 w 204"/>
              <a:gd name="T59" fmla="*/ 90 h 204"/>
              <a:gd name="T60" fmla="*/ 112 w 204"/>
              <a:gd name="T61" fmla="*/ 90 h 204"/>
              <a:gd name="T62" fmla="*/ 93 w 204"/>
              <a:gd name="T63" fmla="*/ 58 h 204"/>
              <a:gd name="T64" fmla="*/ 124 w 204"/>
              <a:gd name="T65" fmla="*/ 77 h 204"/>
              <a:gd name="T66" fmla="*/ 122 w 204"/>
              <a:gd name="T67" fmla="*/ 35 h 204"/>
              <a:gd name="T68" fmla="*/ 159 w 204"/>
              <a:gd name="T69" fmla="*/ 33 h 204"/>
              <a:gd name="T70" fmla="*/ 157 w 204"/>
              <a:gd name="T71" fmla="*/ 50 h 204"/>
              <a:gd name="T72" fmla="*/ 129 w 204"/>
              <a:gd name="T73" fmla="*/ 45 h 204"/>
              <a:gd name="T74" fmla="*/ 142 w 204"/>
              <a:gd name="T75" fmla="*/ 158 h 204"/>
              <a:gd name="T76" fmla="*/ 142 w 204"/>
              <a:gd name="T77" fmla="*/ 141 h 204"/>
              <a:gd name="T78" fmla="*/ 142 w 204"/>
              <a:gd name="T79" fmla="*/ 158 h 204"/>
              <a:gd name="T80" fmla="*/ 161 w 204"/>
              <a:gd name="T81" fmla="*/ 136 h 204"/>
              <a:gd name="T82" fmla="*/ 153 w 204"/>
              <a:gd name="T83" fmla="*/ 123 h 204"/>
              <a:gd name="T84" fmla="*/ 179 w 204"/>
              <a:gd name="T85" fmla="*/ 96 h 204"/>
              <a:gd name="T86" fmla="*/ 169 w 204"/>
              <a:gd name="T87" fmla="*/ 13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 h="204">
                <a:moveTo>
                  <a:pt x="102" y="0"/>
                </a:moveTo>
                <a:cubicBezTo>
                  <a:pt x="45" y="0"/>
                  <a:pt x="0" y="46"/>
                  <a:pt x="0" y="102"/>
                </a:cubicBezTo>
                <a:cubicBezTo>
                  <a:pt x="0" y="158"/>
                  <a:pt x="45" y="204"/>
                  <a:pt x="102" y="204"/>
                </a:cubicBezTo>
                <a:cubicBezTo>
                  <a:pt x="158" y="204"/>
                  <a:pt x="204" y="158"/>
                  <a:pt x="204" y="102"/>
                </a:cubicBezTo>
                <a:cubicBezTo>
                  <a:pt x="204" y="46"/>
                  <a:pt x="158" y="0"/>
                  <a:pt x="102" y="0"/>
                </a:cubicBezTo>
                <a:close/>
                <a:moveTo>
                  <a:pt x="172" y="66"/>
                </a:moveTo>
                <a:cubicBezTo>
                  <a:pt x="176" y="66"/>
                  <a:pt x="180" y="70"/>
                  <a:pt x="180" y="74"/>
                </a:cubicBezTo>
                <a:cubicBezTo>
                  <a:pt x="180" y="78"/>
                  <a:pt x="176" y="82"/>
                  <a:pt x="172" y="82"/>
                </a:cubicBezTo>
                <a:cubicBezTo>
                  <a:pt x="168" y="82"/>
                  <a:pt x="164" y="78"/>
                  <a:pt x="164" y="74"/>
                </a:cubicBezTo>
                <a:cubicBezTo>
                  <a:pt x="164" y="70"/>
                  <a:pt x="168" y="66"/>
                  <a:pt x="172" y="66"/>
                </a:cubicBezTo>
                <a:close/>
                <a:moveTo>
                  <a:pt x="100" y="17"/>
                </a:moveTo>
                <a:cubicBezTo>
                  <a:pt x="104" y="17"/>
                  <a:pt x="107" y="21"/>
                  <a:pt x="107" y="25"/>
                </a:cubicBezTo>
                <a:cubicBezTo>
                  <a:pt x="107" y="29"/>
                  <a:pt x="104" y="32"/>
                  <a:pt x="100" y="32"/>
                </a:cubicBezTo>
                <a:cubicBezTo>
                  <a:pt x="96" y="32"/>
                  <a:pt x="92" y="29"/>
                  <a:pt x="92" y="25"/>
                </a:cubicBezTo>
                <a:cubicBezTo>
                  <a:pt x="92" y="21"/>
                  <a:pt x="96" y="17"/>
                  <a:pt x="100" y="17"/>
                </a:cubicBezTo>
                <a:close/>
                <a:moveTo>
                  <a:pt x="24" y="97"/>
                </a:moveTo>
                <a:cubicBezTo>
                  <a:pt x="20" y="97"/>
                  <a:pt x="16" y="93"/>
                  <a:pt x="16" y="89"/>
                </a:cubicBezTo>
                <a:cubicBezTo>
                  <a:pt x="16" y="84"/>
                  <a:pt x="20" y="81"/>
                  <a:pt x="24" y="81"/>
                </a:cubicBezTo>
                <a:cubicBezTo>
                  <a:pt x="29" y="81"/>
                  <a:pt x="32" y="84"/>
                  <a:pt x="32" y="89"/>
                </a:cubicBezTo>
                <a:cubicBezTo>
                  <a:pt x="32" y="93"/>
                  <a:pt x="29" y="97"/>
                  <a:pt x="24" y="97"/>
                </a:cubicBezTo>
                <a:close/>
                <a:moveTo>
                  <a:pt x="50" y="163"/>
                </a:moveTo>
                <a:cubicBezTo>
                  <a:pt x="45" y="163"/>
                  <a:pt x="41" y="159"/>
                  <a:pt x="41" y="154"/>
                </a:cubicBezTo>
                <a:cubicBezTo>
                  <a:pt x="41" y="149"/>
                  <a:pt x="45" y="145"/>
                  <a:pt x="50" y="145"/>
                </a:cubicBezTo>
                <a:cubicBezTo>
                  <a:pt x="54" y="145"/>
                  <a:pt x="58" y="149"/>
                  <a:pt x="58" y="154"/>
                </a:cubicBezTo>
                <a:cubicBezTo>
                  <a:pt x="58" y="159"/>
                  <a:pt x="54" y="163"/>
                  <a:pt x="50" y="163"/>
                </a:cubicBezTo>
                <a:close/>
                <a:moveTo>
                  <a:pt x="65" y="99"/>
                </a:moveTo>
                <a:cubicBezTo>
                  <a:pt x="52" y="122"/>
                  <a:pt x="52" y="122"/>
                  <a:pt x="52" y="122"/>
                </a:cubicBezTo>
                <a:cubicBezTo>
                  <a:pt x="50" y="125"/>
                  <a:pt x="47" y="127"/>
                  <a:pt x="44" y="127"/>
                </a:cubicBezTo>
                <a:cubicBezTo>
                  <a:pt x="42" y="127"/>
                  <a:pt x="41" y="126"/>
                  <a:pt x="40" y="125"/>
                </a:cubicBezTo>
                <a:cubicBezTo>
                  <a:pt x="35" y="123"/>
                  <a:pt x="34" y="117"/>
                  <a:pt x="36" y="113"/>
                </a:cubicBezTo>
                <a:cubicBezTo>
                  <a:pt x="50" y="90"/>
                  <a:pt x="50" y="90"/>
                  <a:pt x="50" y="90"/>
                </a:cubicBezTo>
                <a:cubicBezTo>
                  <a:pt x="53" y="86"/>
                  <a:pt x="58" y="84"/>
                  <a:pt x="62" y="87"/>
                </a:cubicBezTo>
                <a:cubicBezTo>
                  <a:pt x="66" y="89"/>
                  <a:pt x="68" y="95"/>
                  <a:pt x="65" y="99"/>
                </a:cubicBezTo>
                <a:close/>
                <a:moveTo>
                  <a:pt x="44" y="63"/>
                </a:moveTo>
                <a:cubicBezTo>
                  <a:pt x="43" y="63"/>
                  <a:pt x="42" y="63"/>
                  <a:pt x="41" y="63"/>
                </a:cubicBezTo>
                <a:cubicBezTo>
                  <a:pt x="37" y="63"/>
                  <a:pt x="34" y="61"/>
                  <a:pt x="33" y="57"/>
                </a:cubicBezTo>
                <a:cubicBezTo>
                  <a:pt x="31" y="53"/>
                  <a:pt x="34" y="47"/>
                  <a:pt x="38" y="46"/>
                </a:cubicBezTo>
                <a:cubicBezTo>
                  <a:pt x="64" y="37"/>
                  <a:pt x="64" y="37"/>
                  <a:pt x="64" y="37"/>
                </a:cubicBezTo>
                <a:cubicBezTo>
                  <a:pt x="69" y="36"/>
                  <a:pt x="74" y="38"/>
                  <a:pt x="75" y="43"/>
                </a:cubicBezTo>
                <a:cubicBezTo>
                  <a:pt x="77" y="48"/>
                  <a:pt x="74" y="53"/>
                  <a:pt x="70" y="54"/>
                </a:cubicBezTo>
                <a:lnTo>
                  <a:pt x="44" y="63"/>
                </a:lnTo>
                <a:close/>
                <a:moveTo>
                  <a:pt x="84" y="157"/>
                </a:moveTo>
                <a:cubicBezTo>
                  <a:pt x="83" y="157"/>
                  <a:pt x="82" y="157"/>
                  <a:pt x="81" y="157"/>
                </a:cubicBezTo>
                <a:cubicBezTo>
                  <a:pt x="78" y="157"/>
                  <a:pt x="74" y="155"/>
                  <a:pt x="73" y="151"/>
                </a:cubicBezTo>
                <a:cubicBezTo>
                  <a:pt x="71" y="146"/>
                  <a:pt x="74" y="141"/>
                  <a:pt x="79" y="140"/>
                </a:cubicBezTo>
                <a:cubicBezTo>
                  <a:pt x="104" y="131"/>
                  <a:pt x="104" y="131"/>
                  <a:pt x="104" y="131"/>
                </a:cubicBezTo>
                <a:cubicBezTo>
                  <a:pt x="109" y="130"/>
                  <a:pt x="114" y="132"/>
                  <a:pt x="115" y="137"/>
                </a:cubicBezTo>
                <a:cubicBezTo>
                  <a:pt x="117" y="141"/>
                  <a:pt x="114" y="146"/>
                  <a:pt x="110" y="148"/>
                </a:cubicBezTo>
                <a:lnTo>
                  <a:pt x="84" y="157"/>
                </a:lnTo>
                <a:close/>
                <a:moveTo>
                  <a:pt x="89" y="105"/>
                </a:moveTo>
                <a:cubicBezTo>
                  <a:pt x="89" y="100"/>
                  <a:pt x="92" y="96"/>
                  <a:pt x="97" y="96"/>
                </a:cubicBezTo>
                <a:cubicBezTo>
                  <a:pt x="102" y="96"/>
                  <a:pt x="106" y="100"/>
                  <a:pt x="106" y="105"/>
                </a:cubicBezTo>
                <a:cubicBezTo>
                  <a:pt x="106" y="110"/>
                  <a:pt x="102" y="114"/>
                  <a:pt x="97" y="114"/>
                </a:cubicBezTo>
                <a:cubicBezTo>
                  <a:pt x="92" y="114"/>
                  <a:pt x="89" y="110"/>
                  <a:pt x="89" y="105"/>
                </a:cubicBezTo>
                <a:close/>
                <a:moveTo>
                  <a:pt x="112" y="189"/>
                </a:moveTo>
                <a:cubicBezTo>
                  <a:pt x="107" y="189"/>
                  <a:pt x="104" y="185"/>
                  <a:pt x="104" y="180"/>
                </a:cubicBezTo>
                <a:cubicBezTo>
                  <a:pt x="104" y="176"/>
                  <a:pt x="107" y="172"/>
                  <a:pt x="112" y="172"/>
                </a:cubicBezTo>
                <a:cubicBezTo>
                  <a:pt x="117" y="172"/>
                  <a:pt x="120" y="176"/>
                  <a:pt x="120" y="180"/>
                </a:cubicBezTo>
                <a:cubicBezTo>
                  <a:pt x="120" y="185"/>
                  <a:pt x="117" y="189"/>
                  <a:pt x="112" y="189"/>
                </a:cubicBezTo>
                <a:close/>
                <a:moveTo>
                  <a:pt x="124" y="90"/>
                </a:moveTo>
                <a:cubicBezTo>
                  <a:pt x="123" y="91"/>
                  <a:pt x="120" y="92"/>
                  <a:pt x="118" y="92"/>
                </a:cubicBezTo>
                <a:cubicBezTo>
                  <a:pt x="116" y="92"/>
                  <a:pt x="114" y="91"/>
                  <a:pt x="112" y="90"/>
                </a:cubicBezTo>
                <a:cubicBezTo>
                  <a:pt x="93" y="71"/>
                  <a:pt x="93" y="71"/>
                  <a:pt x="93" y="71"/>
                </a:cubicBezTo>
                <a:cubicBezTo>
                  <a:pt x="89" y="67"/>
                  <a:pt x="89" y="61"/>
                  <a:pt x="93" y="58"/>
                </a:cubicBezTo>
                <a:cubicBezTo>
                  <a:pt x="96" y="55"/>
                  <a:pt x="102" y="55"/>
                  <a:pt x="105" y="58"/>
                </a:cubicBezTo>
                <a:cubicBezTo>
                  <a:pt x="124" y="77"/>
                  <a:pt x="124" y="77"/>
                  <a:pt x="124" y="77"/>
                </a:cubicBezTo>
                <a:cubicBezTo>
                  <a:pt x="128" y="81"/>
                  <a:pt x="128" y="86"/>
                  <a:pt x="124" y="90"/>
                </a:cubicBezTo>
                <a:close/>
                <a:moveTo>
                  <a:pt x="122" y="35"/>
                </a:moveTo>
                <a:cubicBezTo>
                  <a:pt x="123" y="30"/>
                  <a:pt x="128" y="27"/>
                  <a:pt x="133" y="28"/>
                </a:cubicBezTo>
                <a:cubicBezTo>
                  <a:pt x="159" y="33"/>
                  <a:pt x="159" y="33"/>
                  <a:pt x="159" y="33"/>
                </a:cubicBezTo>
                <a:cubicBezTo>
                  <a:pt x="164" y="34"/>
                  <a:pt x="167" y="38"/>
                  <a:pt x="166" y="43"/>
                </a:cubicBezTo>
                <a:cubicBezTo>
                  <a:pt x="165" y="47"/>
                  <a:pt x="162" y="50"/>
                  <a:pt x="157" y="50"/>
                </a:cubicBezTo>
                <a:cubicBezTo>
                  <a:pt x="157" y="50"/>
                  <a:pt x="156" y="50"/>
                  <a:pt x="156" y="50"/>
                </a:cubicBezTo>
                <a:cubicBezTo>
                  <a:pt x="129" y="45"/>
                  <a:pt x="129" y="45"/>
                  <a:pt x="129" y="45"/>
                </a:cubicBezTo>
                <a:cubicBezTo>
                  <a:pt x="124" y="44"/>
                  <a:pt x="121" y="40"/>
                  <a:pt x="122" y="35"/>
                </a:cubicBezTo>
                <a:close/>
                <a:moveTo>
                  <a:pt x="142" y="158"/>
                </a:moveTo>
                <a:cubicBezTo>
                  <a:pt x="137" y="158"/>
                  <a:pt x="133" y="154"/>
                  <a:pt x="133" y="149"/>
                </a:cubicBezTo>
                <a:cubicBezTo>
                  <a:pt x="133" y="145"/>
                  <a:pt x="137" y="141"/>
                  <a:pt x="142" y="141"/>
                </a:cubicBezTo>
                <a:cubicBezTo>
                  <a:pt x="147" y="141"/>
                  <a:pt x="151" y="145"/>
                  <a:pt x="151" y="149"/>
                </a:cubicBezTo>
                <a:cubicBezTo>
                  <a:pt x="151" y="154"/>
                  <a:pt x="147" y="158"/>
                  <a:pt x="142" y="158"/>
                </a:cubicBezTo>
                <a:close/>
                <a:moveTo>
                  <a:pt x="169" y="132"/>
                </a:moveTo>
                <a:cubicBezTo>
                  <a:pt x="167" y="135"/>
                  <a:pt x="164" y="136"/>
                  <a:pt x="161" y="136"/>
                </a:cubicBezTo>
                <a:cubicBezTo>
                  <a:pt x="159" y="136"/>
                  <a:pt x="158" y="136"/>
                  <a:pt x="156" y="135"/>
                </a:cubicBezTo>
                <a:cubicBezTo>
                  <a:pt x="152" y="133"/>
                  <a:pt x="151" y="127"/>
                  <a:pt x="153" y="123"/>
                </a:cubicBezTo>
                <a:cubicBezTo>
                  <a:pt x="167" y="100"/>
                  <a:pt x="167" y="100"/>
                  <a:pt x="167" y="100"/>
                </a:cubicBezTo>
                <a:cubicBezTo>
                  <a:pt x="169" y="95"/>
                  <a:pt x="175" y="94"/>
                  <a:pt x="179" y="96"/>
                </a:cubicBezTo>
                <a:cubicBezTo>
                  <a:pt x="183" y="99"/>
                  <a:pt x="185" y="104"/>
                  <a:pt x="182" y="109"/>
                </a:cubicBezTo>
                <a:lnTo>
                  <a:pt x="169" y="1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6" name="Freeform 5"/>
          <p:cNvSpPr>
            <a:spLocks noEditPoints="1"/>
          </p:cNvSpPr>
          <p:nvPr/>
        </p:nvSpPr>
        <p:spPr bwMode="auto">
          <a:xfrm>
            <a:off x="9752253" y="4198769"/>
            <a:ext cx="548640" cy="548640"/>
          </a:xfrm>
          <a:custGeom>
            <a:avLst/>
            <a:gdLst>
              <a:gd name="T0" fmla="*/ 1144 w 1365"/>
              <a:gd name="T1" fmla="*/ 680 h 1368"/>
              <a:gd name="T2" fmla="*/ 1161 w 1365"/>
              <a:gd name="T3" fmla="*/ 643 h 1368"/>
              <a:gd name="T4" fmla="*/ 1339 w 1365"/>
              <a:gd name="T5" fmla="*/ 466 h 1368"/>
              <a:gd name="T6" fmla="*/ 1094 w 1365"/>
              <a:gd name="T7" fmla="*/ 496 h 1368"/>
              <a:gd name="T8" fmla="*/ 1070 w 1365"/>
              <a:gd name="T9" fmla="*/ 289 h 1368"/>
              <a:gd name="T10" fmla="*/ 1037 w 1365"/>
              <a:gd name="T11" fmla="*/ 214 h 1368"/>
              <a:gd name="T12" fmla="*/ 909 w 1365"/>
              <a:gd name="T13" fmla="*/ 304 h 1368"/>
              <a:gd name="T14" fmla="*/ 858 w 1365"/>
              <a:gd name="T15" fmla="*/ 78 h 1368"/>
              <a:gd name="T16" fmla="*/ 686 w 1365"/>
              <a:gd name="T17" fmla="*/ 242 h 1368"/>
              <a:gd name="T18" fmla="*/ 625 w 1365"/>
              <a:gd name="T19" fmla="*/ 98 h 1368"/>
              <a:gd name="T20" fmla="*/ 535 w 1365"/>
              <a:gd name="T21" fmla="*/ 105 h 1368"/>
              <a:gd name="T22" fmla="*/ 511 w 1365"/>
              <a:gd name="T23" fmla="*/ 253 h 1368"/>
              <a:gd name="T24" fmla="*/ 255 w 1365"/>
              <a:gd name="T25" fmla="*/ 286 h 1368"/>
              <a:gd name="T26" fmla="*/ 187 w 1365"/>
              <a:gd name="T27" fmla="*/ 314 h 1368"/>
              <a:gd name="T28" fmla="*/ 217 w 1365"/>
              <a:gd name="T29" fmla="*/ 426 h 1368"/>
              <a:gd name="T30" fmla="*/ 236 w 1365"/>
              <a:gd name="T31" fmla="*/ 576 h 1368"/>
              <a:gd name="T32" fmla="*/ 3 w 1365"/>
              <a:gd name="T33" fmla="*/ 580 h 1368"/>
              <a:gd name="T34" fmla="*/ 244 w 1365"/>
              <a:gd name="T35" fmla="*/ 676 h 1368"/>
              <a:gd name="T36" fmla="*/ 115 w 1365"/>
              <a:gd name="T37" fmla="*/ 852 h 1368"/>
              <a:gd name="T38" fmla="*/ 154 w 1365"/>
              <a:gd name="T39" fmla="*/ 908 h 1368"/>
              <a:gd name="T40" fmla="*/ 208 w 1365"/>
              <a:gd name="T41" fmla="*/ 984 h 1368"/>
              <a:gd name="T42" fmla="*/ 311 w 1365"/>
              <a:gd name="T43" fmla="*/ 967 h 1368"/>
              <a:gd name="T44" fmla="*/ 283 w 1365"/>
              <a:gd name="T45" fmla="*/ 1237 h 1368"/>
              <a:gd name="T46" fmla="*/ 427 w 1365"/>
              <a:gd name="T47" fmla="*/ 1173 h 1368"/>
              <a:gd name="T48" fmla="*/ 523 w 1365"/>
              <a:gd name="T49" fmla="*/ 1107 h 1368"/>
              <a:gd name="T50" fmla="*/ 602 w 1365"/>
              <a:gd name="T51" fmla="*/ 1358 h 1368"/>
              <a:gd name="T52" fmla="*/ 807 w 1365"/>
              <a:gd name="T53" fmla="*/ 1135 h 1368"/>
              <a:gd name="T54" fmla="*/ 933 w 1365"/>
              <a:gd name="T55" fmla="*/ 1251 h 1368"/>
              <a:gd name="T56" fmla="*/ 966 w 1365"/>
              <a:gd name="T57" fmla="*/ 1139 h 1368"/>
              <a:gd name="T58" fmla="*/ 964 w 1365"/>
              <a:gd name="T59" fmla="*/ 1068 h 1368"/>
              <a:gd name="T60" fmla="*/ 1228 w 1365"/>
              <a:gd name="T61" fmla="*/ 1159 h 1368"/>
              <a:gd name="T62" fmla="*/ 1068 w 1365"/>
              <a:gd name="T63" fmla="*/ 927 h 1368"/>
              <a:gd name="T64" fmla="*/ 1274 w 1365"/>
              <a:gd name="T65" fmla="*/ 849 h 1368"/>
              <a:gd name="T66" fmla="*/ 1094 w 1365"/>
              <a:gd name="T67" fmla="*/ 717 h 1368"/>
              <a:gd name="T68" fmla="*/ 1067 w 1365"/>
              <a:gd name="T69" fmla="*/ 510 h 1368"/>
              <a:gd name="T70" fmla="*/ 836 w 1365"/>
              <a:gd name="T71" fmla="*/ 1008 h 1368"/>
              <a:gd name="T72" fmla="*/ 631 w 1365"/>
              <a:gd name="T73" fmla="*/ 381 h 1368"/>
              <a:gd name="T74" fmla="*/ 673 w 1365"/>
              <a:gd name="T75" fmla="*/ 287 h 1368"/>
              <a:gd name="T76" fmla="*/ 735 w 1365"/>
              <a:gd name="T77" fmla="*/ 775 h 1368"/>
              <a:gd name="T78" fmla="*/ 664 w 1365"/>
              <a:gd name="T79" fmla="*/ 527 h 1368"/>
              <a:gd name="T80" fmla="*/ 662 w 1365"/>
              <a:gd name="T81" fmla="*/ 1030 h 1368"/>
              <a:gd name="T82" fmla="*/ 700 w 1365"/>
              <a:gd name="T83" fmla="*/ 946 h 1368"/>
              <a:gd name="T84" fmla="*/ 869 w 1365"/>
              <a:gd name="T85" fmla="*/ 563 h 1368"/>
              <a:gd name="T86" fmla="*/ 908 w 1365"/>
              <a:gd name="T87" fmla="*/ 372 h 1368"/>
              <a:gd name="T88" fmla="*/ 891 w 1365"/>
              <a:gd name="T89" fmla="*/ 449 h 1368"/>
              <a:gd name="T90" fmla="*/ 812 w 1365"/>
              <a:gd name="T91" fmla="*/ 766 h 1368"/>
              <a:gd name="T92" fmla="*/ 947 w 1365"/>
              <a:gd name="T93" fmla="*/ 832 h 1368"/>
              <a:gd name="T94" fmla="*/ 499 w 1365"/>
              <a:gd name="T95" fmla="*/ 331 h 1368"/>
              <a:gd name="T96" fmla="*/ 499 w 1365"/>
              <a:gd name="T97" fmla="*/ 331 h 1368"/>
              <a:gd name="T98" fmla="*/ 408 w 1365"/>
              <a:gd name="T99" fmla="*/ 839 h 1368"/>
              <a:gd name="T100" fmla="*/ 408 w 1365"/>
              <a:gd name="T101" fmla="*/ 839 h 1368"/>
              <a:gd name="T102" fmla="*/ 505 w 1365"/>
              <a:gd name="T103" fmla="*/ 1036 h 1368"/>
              <a:gd name="T104" fmla="*/ 555 w 1365"/>
              <a:gd name="T105" fmla="*/ 554 h 1368"/>
              <a:gd name="T106" fmla="*/ 329 w 1365"/>
              <a:gd name="T107" fmla="*/ 818 h 1368"/>
              <a:gd name="T108" fmla="*/ 311 w 1365"/>
              <a:gd name="T109" fmla="*/ 629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5" h="1368">
                <a:moveTo>
                  <a:pt x="1344" y="771"/>
                </a:moveTo>
                <a:cubicBezTo>
                  <a:pt x="1330" y="758"/>
                  <a:pt x="1310" y="754"/>
                  <a:pt x="1292" y="760"/>
                </a:cubicBezTo>
                <a:cubicBezTo>
                  <a:pt x="1286" y="762"/>
                  <a:pt x="1280" y="764"/>
                  <a:pt x="1275" y="766"/>
                </a:cubicBezTo>
                <a:cubicBezTo>
                  <a:pt x="1259" y="772"/>
                  <a:pt x="1244" y="777"/>
                  <a:pt x="1225" y="777"/>
                </a:cubicBezTo>
                <a:cubicBezTo>
                  <a:pt x="1201" y="777"/>
                  <a:pt x="1166" y="767"/>
                  <a:pt x="1148" y="746"/>
                </a:cubicBezTo>
                <a:cubicBezTo>
                  <a:pt x="1133" y="727"/>
                  <a:pt x="1126" y="698"/>
                  <a:pt x="1144" y="680"/>
                </a:cubicBezTo>
                <a:cubicBezTo>
                  <a:pt x="1169" y="654"/>
                  <a:pt x="1223" y="664"/>
                  <a:pt x="1253" y="678"/>
                </a:cubicBezTo>
                <a:cubicBezTo>
                  <a:pt x="1266" y="683"/>
                  <a:pt x="1280" y="681"/>
                  <a:pt x="1290" y="671"/>
                </a:cubicBezTo>
                <a:cubicBezTo>
                  <a:pt x="1301" y="661"/>
                  <a:pt x="1304" y="647"/>
                  <a:pt x="1299" y="634"/>
                </a:cubicBezTo>
                <a:cubicBezTo>
                  <a:pt x="1296" y="625"/>
                  <a:pt x="1291" y="619"/>
                  <a:pt x="1283" y="616"/>
                </a:cubicBezTo>
                <a:cubicBezTo>
                  <a:pt x="1272" y="612"/>
                  <a:pt x="1257" y="615"/>
                  <a:pt x="1237" y="626"/>
                </a:cubicBezTo>
                <a:cubicBezTo>
                  <a:pt x="1211" y="640"/>
                  <a:pt x="1185" y="646"/>
                  <a:pt x="1161" y="643"/>
                </a:cubicBezTo>
                <a:cubicBezTo>
                  <a:pt x="1144" y="641"/>
                  <a:pt x="1135" y="631"/>
                  <a:pt x="1131" y="623"/>
                </a:cubicBezTo>
                <a:cubicBezTo>
                  <a:pt x="1124" y="608"/>
                  <a:pt x="1125" y="588"/>
                  <a:pt x="1134" y="571"/>
                </a:cubicBezTo>
                <a:cubicBezTo>
                  <a:pt x="1151" y="539"/>
                  <a:pt x="1190" y="531"/>
                  <a:pt x="1211" y="529"/>
                </a:cubicBezTo>
                <a:cubicBezTo>
                  <a:pt x="1224" y="528"/>
                  <a:pt x="1238" y="531"/>
                  <a:pt x="1251" y="533"/>
                </a:cubicBezTo>
                <a:cubicBezTo>
                  <a:pt x="1270" y="536"/>
                  <a:pt x="1290" y="540"/>
                  <a:pt x="1306" y="534"/>
                </a:cubicBezTo>
                <a:cubicBezTo>
                  <a:pt x="1334" y="524"/>
                  <a:pt x="1349" y="494"/>
                  <a:pt x="1339" y="466"/>
                </a:cubicBezTo>
                <a:cubicBezTo>
                  <a:pt x="1334" y="453"/>
                  <a:pt x="1325" y="442"/>
                  <a:pt x="1312" y="436"/>
                </a:cubicBezTo>
                <a:cubicBezTo>
                  <a:pt x="1299" y="430"/>
                  <a:pt x="1285" y="429"/>
                  <a:pt x="1271" y="433"/>
                </a:cubicBezTo>
                <a:cubicBezTo>
                  <a:pt x="1255" y="439"/>
                  <a:pt x="1245" y="452"/>
                  <a:pt x="1235" y="465"/>
                </a:cubicBezTo>
                <a:cubicBezTo>
                  <a:pt x="1232" y="467"/>
                  <a:pt x="1230" y="470"/>
                  <a:pt x="1228" y="472"/>
                </a:cubicBezTo>
                <a:cubicBezTo>
                  <a:pt x="1215" y="489"/>
                  <a:pt x="1199" y="499"/>
                  <a:pt x="1174" y="507"/>
                </a:cubicBezTo>
                <a:cubicBezTo>
                  <a:pt x="1141" y="519"/>
                  <a:pt x="1117" y="516"/>
                  <a:pt x="1094" y="496"/>
                </a:cubicBezTo>
                <a:cubicBezTo>
                  <a:pt x="1080" y="485"/>
                  <a:pt x="1071" y="469"/>
                  <a:pt x="1063" y="453"/>
                </a:cubicBezTo>
                <a:cubicBezTo>
                  <a:pt x="1062" y="451"/>
                  <a:pt x="1061" y="448"/>
                  <a:pt x="1059" y="446"/>
                </a:cubicBezTo>
                <a:cubicBezTo>
                  <a:pt x="1054" y="436"/>
                  <a:pt x="1047" y="427"/>
                  <a:pt x="1041" y="418"/>
                </a:cubicBezTo>
                <a:cubicBezTo>
                  <a:pt x="1035" y="410"/>
                  <a:pt x="1029" y="401"/>
                  <a:pt x="1024" y="392"/>
                </a:cubicBezTo>
                <a:cubicBezTo>
                  <a:pt x="1013" y="373"/>
                  <a:pt x="1010" y="355"/>
                  <a:pt x="1015" y="340"/>
                </a:cubicBezTo>
                <a:cubicBezTo>
                  <a:pt x="1021" y="321"/>
                  <a:pt x="1039" y="304"/>
                  <a:pt x="1070" y="289"/>
                </a:cubicBezTo>
                <a:cubicBezTo>
                  <a:pt x="1077" y="286"/>
                  <a:pt x="1084" y="284"/>
                  <a:pt x="1091" y="282"/>
                </a:cubicBezTo>
                <a:cubicBezTo>
                  <a:pt x="1105" y="279"/>
                  <a:pt x="1119" y="275"/>
                  <a:pt x="1129" y="263"/>
                </a:cubicBezTo>
                <a:cubicBezTo>
                  <a:pt x="1138" y="252"/>
                  <a:pt x="1143" y="239"/>
                  <a:pt x="1142" y="224"/>
                </a:cubicBezTo>
                <a:cubicBezTo>
                  <a:pt x="1141" y="210"/>
                  <a:pt x="1134" y="197"/>
                  <a:pt x="1123" y="188"/>
                </a:cubicBezTo>
                <a:cubicBezTo>
                  <a:pt x="1112" y="179"/>
                  <a:pt x="1099" y="174"/>
                  <a:pt x="1084" y="175"/>
                </a:cubicBezTo>
                <a:cubicBezTo>
                  <a:pt x="1062" y="177"/>
                  <a:pt x="1043" y="192"/>
                  <a:pt x="1037" y="214"/>
                </a:cubicBezTo>
                <a:cubicBezTo>
                  <a:pt x="1035" y="221"/>
                  <a:pt x="1034" y="228"/>
                  <a:pt x="1033" y="235"/>
                </a:cubicBezTo>
                <a:cubicBezTo>
                  <a:pt x="1032" y="246"/>
                  <a:pt x="1030" y="258"/>
                  <a:pt x="1025" y="268"/>
                </a:cubicBezTo>
                <a:cubicBezTo>
                  <a:pt x="1023" y="272"/>
                  <a:pt x="1023" y="272"/>
                  <a:pt x="1023" y="272"/>
                </a:cubicBezTo>
                <a:cubicBezTo>
                  <a:pt x="1014" y="290"/>
                  <a:pt x="1004" y="310"/>
                  <a:pt x="986" y="320"/>
                </a:cubicBezTo>
                <a:cubicBezTo>
                  <a:pt x="962" y="331"/>
                  <a:pt x="938" y="319"/>
                  <a:pt x="917" y="308"/>
                </a:cubicBezTo>
                <a:cubicBezTo>
                  <a:pt x="914" y="306"/>
                  <a:pt x="912" y="305"/>
                  <a:pt x="909" y="304"/>
                </a:cubicBezTo>
                <a:cubicBezTo>
                  <a:pt x="899" y="299"/>
                  <a:pt x="888" y="294"/>
                  <a:pt x="878" y="290"/>
                </a:cubicBezTo>
                <a:cubicBezTo>
                  <a:pt x="862" y="283"/>
                  <a:pt x="845" y="275"/>
                  <a:pt x="830" y="266"/>
                </a:cubicBezTo>
                <a:cubicBezTo>
                  <a:pt x="780" y="236"/>
                  <a:pt x="802" y="169"/>
                  <a:pt x="810" y="149"/>
                </a:cubicBezTo>
                <a:cubicBezTo>
                  <a:pt x="814" y="138"/>
                  <a:pt x="820" y="123"/>
                  <a:pt x="830" y="112"/>
                </a:cubicBezTo>
                <a:cubicBezTo>
                  <a:pt x="833" y="108"/>
                  <a:pt x="837" y="105"/>
                  <a:pt x="840" y="101"/>
                </a:cubicBezTo>
                <a:cubicBezTo>
                  <a:pt x="847" y="95"/>
                  <a:pt x="854" y="88"/>
                  <a:pt x="858" y="78"/>
                </a:cubicBezTo>
                <a:cubicBezTo>
                  <a:pt x="867" y="59"/>
                  <a:pt x="863" y="35"/>
                  <a:pt x="848" y="20"/>
                </a:cubicBezTo>
                <a:cubicBezTo>
                  <a:pt x="833" y="5"/>
                  <a:pt x="809" y="0"/>
                  <a:pt x="789" y="8"/>
                </a:cubicBezTo>
                <a:cubicBezTo>
                  <a:pt x="759" y="21"/>
                  <a:pt x="751" y="49"/>
                  <a:pt x="767" y="91"/>
                </a:cubicBezTo>
                <a:cubicBezTo>
                  <a:pt x="772" y="105"/>
                  <a:pt x="775" y="121"/>
                  <a:pt x="776" y="138"/>
                </a:cubicBezTo>
                <a:cubicBezTo>
                  <a:pt x="776" y="171"/>
                  <a:pt x="768" y="203"/>
                  <a:pt x="752" y="224"/>
                </a:cubicBezTo>
                <a:cubicBezTo>
                  <a:pt x="739" y="242"/>
                  <a:pt x="708" y="254"/>
                  <a:pt x="686" y="242"/>
                </a:cubicBezTo>
                <a:cubicBezTo>
                  <a:pt x="676" y="237"/>
                  <a:pt x="669" y="226"/>
                  <a:pt x="666" y="212"/>
                </a:cubicBezTo>
                <a:cubicBezTo>
                  <a:pt x="662" y="198"/>
                  <a:pt x="662" y="183"/>
                  <a:pt x="664" y="171"/>
                </a:cubicBezTo>
                <a:cubicBezTo>
                  <a:pt x="666" y="164"/>
                  <a:pt x="669" y="157"/>
                  <a:pt x="672" y="151"/>
                </a:cubicBezTo>
                <a:cubicBezTo>
                  <a:pt x="676" y="144"/>
                  <a:pt x="680" y="136"/>
                  <a:pt x="681" y="128"/>
                </a:cubicBezTo>
                <a:cubicBezTo>
                  <a:pt x="683" y="114"/>
                  <a:pt x="676" y="99"/>
                  <a:pt x="663" y="93"/>
                </a:cubicBezTo>
                <a:cubicBezTo>
                  <a:pt x="651" y="86"/>
                  <a:pt x="636" y="88"/>
                  <a:pt x="625" y="98"/>
                </a:cubicBezTo>
                <a:cubicBezTo>
                  <a:pt x="614" y="107"/>
                  <a:pt x="610" y="121"/>
                  <a:pt x="615" y="135"/>
                </a:cubicBezTo>
                <a:cubicBezTo>
                  <a:pt x="617" y="141"/>
                  <a:pt x="621" y="147"/>
                  <a:pt x="625" y="153"/>
                </a:cubicBezTo>
                <a:cubicBezTo>
                  <a:pt x="629" y="158"/>
                  <a:pt x="633" y="163"/>
                  <a:pt x="635" y="168"/>
                </a:cubicBezTo>
                <a:cubicBezTo>
                  <a:pt x="646" y="194"/>
                  <a:pt x="641" y="226"/>
                  <a:pt x="623" y="243"/>
                </a:cubicBezTo>
                <a:cubicBezTo>
                  <a:pt x="609" y="256"/>
                  <a:pt x="590" y="257"/>
                  <a:pt x="570" y="246"/>
                </a:cubicBezTo>
                <a:cubicBezTo>
                  <a:pt x="523" y="222"/>
                  <a:pt x="525" y="156"/>
                  <a:pt x="535" y="105"/>
                </a:cubicBezTo>
                <a:cubicBezTo>
                  <a:pt x="539" y="85"/>
                  <a:pt x="532" y="65"/>
                  <a:pt x="516" y="52"/>
                </a:cubicBezTo>
                <a:cubicBezTo>
                  <a:pt x="501" y="39"/>
                  <a:pt x="483" y="36"/>
                  <a:pt x="464" y="43"/>
                </a:cubicBezTo>
                <a:cubicBezTo>
                  <a:pt x="438" y="53"/>
                  <a:pt x="424" y="84"/>
                  <a:pt x="433" y="111"/>
                </a:cubicBezTo>
                <a:cubicBezTo>
                  <a:pt x="439" y="126"/>
                  <a:pt x="451" y="136"/>
                  <a:pt x="462" y="146"/>
                </a:cubicBezTo>
                <a:cubicBezTo>
                  <a:pt x="466" y="148"/>
                  <a:pt x="466" y="148"/>
                  <a:pt x="466" y="148"/>
                </a:cubicBezTo>
                <a:cubicBezTo>
                  <a:pt x="499" y="177"/>
                  <a:pt x="514" y="212"/>
                  <a:pt x="511" y="253"/>
                </a:cubicBezTo>
                <a:cubicBezTo>
                  <a:pt x="508" y="282"/>
                  <a:pt x="484" y="296"/>
                  <a:pt x="460" y="309"/>
                </a:cubicBezTo>
                <a:cubicBezTo>
                  <a:pt x="457" y="311"/>
                  <a:pt x="457" y="311"/>
                  <a:pt x="457" y="311"/>
                </a:cubicBezTo>
                <a:cubicBezTo>
                  <a:pt x="447" y="317"/>
                  <a:pt x="437" y="325"/>
                  <a:pt x="428" y="332"/>
                </a:cubicBezTo>
                <a:cubicBezTo>
                  <a:pt x="416" y="342"/>
                  <a:pt x="404" y="352"/>
                  <a:pt x="391" y="358"/>
                </a:cubicBezTo>
                <a:cubicBezTo>
                  <a:pt x="367" y="369"/>
                  <a:pt x="339" y="365"/>
                  <a:pt x="314" y="348"/>
                </a:cubicBezTo>
                <a:cubicBezTo>
                  <a:pt x="295" y="335"/>
                  <a:pt x="267" y="307"/>
                  <a:pt x="255" y="286"/>
                </a:cubicBezTo>
                <a:cubicBezTo>
                  <a:pt x="250" y="279"/>
                  <a:pt x="248" y="270"/>
                  <a:pt x="245" y="261"/>
                </a:cubicBezTo>
                <a:cubicBezTo>
                  <a:pt x="242" y="250"/>
                  <a:pt x="239" y="238"/>
                  <a:pt x="232" y="228"/>
                </a:cubicBezTo>
                <a:cubicBezTo>
                  <a:pt x="219" y="212"/>
                  <a:pt x="198" y="206"/>
                  <a:pt x="177" y="211"/>
                </a:cubicBezTo>
                <a:cubicBezTo>
                  <a:pt x="156" y="217"/>
                  <a:pt x="141" y="234"/>
                  <a:pt x="138" y="255"/>
                </a:cubicBezTo>
                <a:cubicBezTo>
                  <a:pt x="135" y="272"/>
                  <a:pt x="142" y="291"/>
                  <a:pt x="156" y="302"/>
                </a:cubicBezTo>
                <a:cubicBezTo>
                  <a:pt x="166" y="311"/>
                  <a:pt x="176" y="313"/>
                  <a:pt x="187" y="314"/>
                </a:cubicBezTo>
                <a:cubicBezTo>
                  <a:pt x="191" y="315"/>
                  <a:pt x="194" y="315"/>
                  <a:pt x="198" y="316"/>
                </a:cubicBezTo>
                <a:cubicBezTo>
                  <a:pt x="212" y="318"/>
                  <a:pt x="228" y="324"/>
                  <a:pt x="241" y="331"/>
                </a:cubicBezTo>
                <a:cubicBezTo>
                  <a:pt x="267" y="344"/>
                  <a:pt x="310" y="378"/>
                  <a:pt x="318" y="409"/>
                </a:cubicBezTo>
                <a:cubicBezTo>
                  <a:pt x="324" y="431"/>
                  <a:pt x="312" y="463"/>
                  <a:pt x="294" y="473"/>
                </a:cubicBezTo>
                <a:cubicBezTo>
                  <a:pt x="268" y="488"/>
                  <a:pt x="240" y="454"/>
                  <a:pt x="223" y="433"/>
                </a:cubicBezTo>
                <a:cubicBezTo>
                  <a:pt x="221" y="430"/>
                  <a:pt x="218" y="428"/>
                  <a:pt x="217" y="426"/>
                </a:cubicBezTo>
                <a:cubicBezTo>
                  <a:pt x="203" y="410"/>
                  <a:pt x="182" y="408"/>
                  <a:pt x="168" y="420"/>
                </a:cubicBezTo>
                <a:cubicBezTo>
                  <a:pt x="157" y="428"/>
                  <a:pt x="152" y="443"/>
                  <a:pt x="156" y="457"/>
                </a:cubicBezTo>
                <a:cubicBezTo>
                  <a:pt x="163" y="480"/>
                  <a:pt x="187" y="480"/>
                  <a:pt x="206" y="481"/>
                </a:cubicBezTo>
                <a:cubicBezTo>
                  <a:pt x="229" y="481"/>
                  <a:pt x="242" y="484"/>
                  <a:pt x="260" y="500"/>
                </a:cubicBezTo>
                <a:cubicBezTo>
                  <a:pt x="272" y="511"/>
                  <a:pt x="273" y="525"/>
                  <a:pt x="271" y="534"/>
                </a:cubicBezTo>
                <a:cubicBezTo>
                  <a:pt x="268" y="552"/>
                  <a:pt x="254" y="569"/>
                  <a:pt x="236" y="576"/>
                </a:cubicBezTo>
                <a:cubicBezTo>
                  <a:pt x="216" y="584"/>
                  <a:pt x="194" y="581"/>
                  <a:pt x="172" y="577"/>
                </a:cubicBezTo>
                <a:cubicBezTo>
                  <a:pt x="149" y="573"/>
                  <a:pt x="131" y="565"/>
                  <a:pt x="116" y="555"/>
                </a:cubicBezTo>
                <a:cubicBezTo>
                  <a:pt x="110" y="550"/>
                  <a:pt x="105" y="545"/>
                  <a:pt x="100" y="540"/>
                </a:cubicBezTo>
                <a:cubicBezTo>
                  <a:pt x="90" y="531"/>
                  <a:pt x="81" y="521"/>
                  <a:pt x="65" y="518"/>
                </a:cubicBezTo>
                <a:cubicBezTo>
                  <a:pt x="48" y="515"/>
                  <a:pt x="31" y="521"/>
                  <a:pt x="18" y="533"/>
                </a:cubicBezTo>
                <a:cubicBezTo>
                  <a:pt x="5" y="546"/>
                  <a:pt x="0" y="563"/>
                  <a:pt x="3" y="580"/>
                </a:cubicBezTo>
                <a:cubicBezTo>
                  <a:pt x="7" y="604"/>
                  <a:pt x="30" y="623"/>
                  <a:pt x="54" y="624"/>
                </a:cubicBezTo>
                <a:cubicBezTo>
                  <a:pt x="54" y="624"/>
                  <a:pt x="55" y="624"/>
                  <a:pt x="55" y="624"/>
                </a:cubicBezTo>
                <a:cubicBezTo>
                  <a:pt x="69" y="624"/>
                  <a:pt x="81" y="619"/>
                  <a:pt x="93" y="614"/>
                </a:cubicBezTo>
                <a:cubicBezTo>
                  <a:pt x="104" y="609"/>
                  <a:pt x="115" y="605"/>
                  <a:pt x="127" y="604"/>
                </a:cubicBezTo>
                <a:cubicBezTo>
                  <a:pt x="155" y="603"/>
                  <a:pt x="194" y="608"/>
                  <a:pt x="220" y="627"/>
                </a:cubicBezTo>
                <a:cubicBezTo>
                  <a:pt x="234" y="637"/>
                  <a:pt x="243" y="654"/>
                  <a:pt x="244" y="676"/>
                </a:cubicBezTo>
                <a:cubicBezTo>
                  <a:pt x="244" y="698"/>
                  <a:pt x="246" y="721"/>
                  <a:pt x="248" y="743"/>
                </a:cubicBezTo>
                <a:cubicBezTo>
                  <a:pt x="248" y="748"/>
                  <a:pt x="249" y="753"/>
                  <a:pt x="249" y="758"/>
                </a:cubicBezTo>
                <a:cubicBezTo>
                  <a:pt x="250" y="762"/>
                  <a:pt x="250" y="762"/>
                  <a:pt x="250" y="762"/>
                </a:cubicBezTo>
                <a:cubicBezTo>
                  <a:pt x="251" y="783"/>
                  <a:pt x="253" y="801"/>
                  <a:pt x="239" y="818"/>
                </a:cubicBezTo>
                <a:cubicBezTo>
                  <a:pt x="216" y="849"/>
                  <a:pt x="169" y="859"/>
                  <a:pt x="136" y="857"/>
                </a:cubicBezTo>
                <a:cubicBezTo>
                  <a:pt x="129" y="856"/>
                  <a:pt x="122" y="854"/>
                  <a:pt x="115" y="852"/>
                </a:cubicBezTo>
                <a:cubicBezTo>
                  <a:pt x="102" y="849"/>
                  <a:pt x="89" y="845"/>
                  <a:pt x="74" y="850"/>
                </a:cubicBezTo>
                <a:cubicBezTo>
                  <a:pt x="54" y="857"/>
                  <a:pt x="39" y="877"/>
                  <a:pt x="38" y="898"/>
                </a:cubicBezTo>
                <a:cubicBezTo>
                  <a:pt x="38" y="916"/>
                  <a:pt x="46" y="932"/>
                  <a:pt x="60" y="943"/>
                </a:cubicBezTo>
                <a:cubicBezTo>
                  <a:pt x="74" y="954"/>
                  <a:pt x="93" y="957"/>
                  <a:pt x="109" y="951"/>
                </a:cubicBezTo>
                <a:cubicBezTo>
                  <a:pt x="124" y="946"/>
                  <a:pt x="133" y="934"/>
                  <a:pt x="141" y="923"/>
                </a:cubicBezTo>
                <a:cubicBezTo>
                  <a:pt x="145" y="917"/>
                  <a:pt x="149" y="912"/>
                  <a:pt x="154" y="908"/>
                </a:cubicBezTo>
                <a:cubicBezTo>
                  <a:pt x="177" y="884"/>
                  <a:pt x="210" y="869"/>
                  <a:pt x="239" y="869"/>
                </a:cubicBezTo>
                <a:cubicBezTo>
                  <a:pt x="240" y="869"/>
                  <a:pt x="240" y="869"/>
                  <a:pt x="240" y="869"/>
                </a:cubicBezTo>
                <a:cubicBezTo>
                  <a:pt x="258" y="869"/>
                  <a:pt x="278" y="877"/>
                  <a:pt x="289" y="890"/>
                </a:cubicBezTo>
                <a:cubicBezTo>
                  <a:pt x="298" y="899"/>
                  <a:pt x="302" y="910"/>
                  <a:pt x="302" y="922"/>
                </a:cubicBezTo>
                <a:cubicBezTo>
                  <a:pt x="300" y="940"/>
                  <a:pt x="286" y="951"/>
                  <a:pt x="272" y="961"/>
                </a:cubicBezTo>
                <a:cubicBezTo>
                  <a:pt x="253" y="974"/>
                  <a:pt x="230" y="979"/>
                  <a:pt x="208" y="984"/>
                </a:cubicBezTo>
                <a:cubicBezTo>
                  <a:pt x="205" y="985"/>
                  <a:pt x="203" y="985"/>
                  <a:pt x="200" y="986"/>
                </a:cubicBezTo>
                <a:cubicBezTo>
                  <a:pt x="188" y="989"/>
                  <a:pt x="178" y="998"/>
                  <a:pt x="175" y="1009"/>
                </a:cubicBezTo>
                <a:cubicBezTo>
                  <a:pt x="170" y="1025"/>
                  <a:pt x="178" y="1044"/>
                  <a:pt x="193" y="1051"/>
                </a:cubicBezTo>
                <a:cubicBezTo>
                  <a:pt x="219" y="1064"/>
                  <a:pt x="233" y="1041"/>
                  <a:pt x="244" y="1023"/>
                </a:cubicBezTo>
                <a:cubicBezTo>
                  <a:pt x="244" y="1022"/>
                  <a:pt x="244" y="1022"/>
                  <a:pt x="244" y="1022"/>
                </a:cubicBezTo>
                <a:cubicBezTo>
                  <a:pt x="261" y="993"/>
                  <a:pt x="286" y="973"/>
                  <a:pt x="311" y="967"/>
                </a:cubicBezTo>
                <a:cubicBezTo>
                  <a:pt x="326" y="963"/>
                  <a:pt x="340" y="966"/>
                  <a:pt x="349" y="978"/>
                </a:cubicBezTo>
                <a:cubicBezTo>
                  <a:pt x="364" y="997"/>
                  <a:pt x="365" y="1031"/>
                  <a:pt x="355" y="1051"/>
                </a:cubicBezTo>
                <a:cubicBezTo>
                  <a:pt x="335" y="1090"/>
                  <a:pt x="295" y="1125"/>
                  <a:pt x="258" y="1136"/>
                </a:cubicBezTo>
                <a:cubicBezTo>
                  <a:pt x="234" y="1143"/>
                  <a:pt x="210" y="1153"/>
                  <a:pt x="205" y="1181"/>
                </a:cubicBezTo>
                <a:cubicBezTo>
                  <a:pt x="202" y="1202"/>
                  <a:pt x="212" y="1224"/>
                  <a:pt x="229" y="1235"/>
                </a:cubicBezTo>
                <a:cubicBezTo>
                  <a:pt x="245" y="1245"/>
                  <a:pt x="266" y="1246"/>
                  <a:pt x="283" y="1237"/>
                </a:cubicBezTo>
                <a:cubicBezTo>
                  <a:pt x="304" y="1226"/>
                  <a:pt x="308" y="1205"/>
                  <a:pt x="312" y="1184"/>
                </a:cubicBezTo>
                <a:cubicBezTo>
                  <a:pt x="313" y="1176"/>
                  <a:pt x="315" y="1168"/>
                  <a:pt x="317" y="1161"/>
                </a:cubicBezTo>
                <a:cubicBezTo>
                  <a:pt x="324" y="1143"/>
                  <a:pt x="335" y="1124"/>
                  <a:pt x="350" y="1106"/>
                </a:cubicBezTo>
                <a:cubicBezTo>
                  <a:pt x="363" y="1091"/>
                  <a:pt x="410" y="1042"/>
                  <a:pt x="454" y="1070"/>
                </a:cubicBezTo>
                <a:cubicBezTo>
                  <a:pt x="475" y="1082"/>
                  <a:pt x="475" y="1106"/>
                  <a:pt x="469" y="1123"/>
                </a:cubicBezTo>
                <a:cubicBezTo>
                  <a:pt x="461" y="1145"/>
                  <a:pt x="447" y="1158"/>
                  <a:pt x="427" y="1173"/>
                </a:cubicBezTo>
                <a:cubicBezTo>
                  <a:pt x="407" y="1187"/>
                  <a:pt x="402" y="1204"/>
                  <a:pt x="412" y="1220"/>
                </a:cubicBezTo>
                <a:cubicBezTo>
                  <a:pt x="417" y="1229"/>
                  <a:pt x="425" y="1235"/>
                  <a:pt x="434" y="1237"/>
                </a:cubicBezTo>
                <a:cubicBezTo>
                  <a:pt x="444" y="1239"/>
                  <a:pt x="453" y="1238"/>
                  <a:pt x="461" y="1232"/>
                </a:cubicBezTo>
                <a:cubicBezTo>
                  <a:pt x="478" y="1221"/>
                  <a:pt x="477" y="1204"/>
                  <a:pt x="476" y="1187"/>
                </a:cubicBezTo>
                <a:cubicBezTo>
                  <a:pt x="475" y="1178"/>
                  <a:pt x="475" y="1170"/>
                  <a:pt x="476" y="1162"/>
                </a:cubicBezTo>
                <a:cubicBezTo>
                  <a:pt x="481" y="1143"/>
                  <a:pt x="496" y="1108"/>
                  <a:pt x="523" y="1107"/>
                </a:cubicBezTo>
                <a:cubicBezTo>
                  <a:pt x="524" y="1107"/>
                  <a:pt x="524" y="1107"/>
                  <a:pt x="524" y="1107"/>
                </a:cubicBezTo>
                <a:cubicBezTo>
                  <a:pt x="563" y="1107"/>
                  <a:pt x="578" y="1142"/>
                  <a:pt x="579" y="1172"/>
                </a:cubicBezTo>
                <a:cubicBezTo>
                  <a:pt x="581" y="1208"/>
                  <a:pt x="566" y="1241"/>
                  <a:pt x="534" y="1277"/>
                </a:cubicBezTo>
                <a:cubicBezTo>
                  <a:pt x="512" y="1302"/>
                  <a:pt x="519" y="1332"/>
                  <a:pt x="534" y="1350"/>
                </a:cubicBezTo>
                <a:cubicBezTo>
                  <a:pt x="543" y="1360"/>
                  <a:pt x="557" y="1368"/>
                  <a:pt x="572" y="1368"/>
                </a:cubicBezTo>
                <a:cubicBezTo>
                  <a:pt x="582" y="1368"/>
                  <a:pt x="592" y="1365"/>
                  <a:pt x="602" y="1358"/>
                </a:cubicBezTo>
                <a:cubicBezTo>
                  <a:pt x="621" y="1345"/>
                  <a:pt x="629" y="1321"/>
                  <a:pt x="621" y="1296"/>
                </a:cubicBezTo>
                <a:cubicBezTo>
                  <a:pt x="619" y="1288"/>
                  <a:pt x="619" y="1288"/>
                  <a:pt x="619" y="1288"/>
                </a:cubicBezTo>
                <a:cubicBezTo>
                  <a:pt x="609" y="1256"/>
                  <a:pt x="601" y="1230"/>
                  <a:pt x="610" y="1194"/>
                </a:cubicBezTo>
                <a:cubicBezTo>
                  <a:pt x="621" y="1145"/>
                  <a:pt x="657" y="1135"/>
                  <a:pt x="707" y="1135"/>
                </a:cubicBezTo>
                <a:cubicBezTo>
                  <a:pt x="718" y="1135"/>
                  <a:pt x="728" y="1133"/>
                  <a:pt x="739" y="1132"/>
                </a:cubicBezTo>
                <a:cubicBezTo>
                  <a:pt x="762" y="1129"/>
                  <a:pt x="786" y="1126"/>
                  <a:pt x="807" y="1135"/>
                </a:cubicBezTo>
                <a:cubicBezTo>
                  <a:pt x="836" y="1148"/>
                  <a:pt x="853" y="1192"/>
                  <a:pt x="854" y="1227"/>
                </a:cubicBezTo>
                <a:cubicBezTo>
                  <a:pt x="855" y="1237"/>
                  <a:pt x="852" y="1248"/>
                  <a:pt x="850" y="1260"/>
                </a:cubicBezTo>
                <a:cubicBezTo>
                  <a:pt x="845" y="1280"/>
                  <a:pt x="841" y="1300"/>
                  <a:pt x="851" y="1318"/>
                </a:cubicBezTo>
                <a:cubicBezTo>
                  <a:pt x="862" y="1336"/>
                  <a:pt x="879" y="1345"/>
                  <a:pt x="898" y="1343"/>
                </a:cubicBezTo>
                <a:cubicBezTo>
                  <a:pt x="920" y="1341"/>
                  <a:pt x="940" y="1325"/>
                  <a:pt x="947" y="1304"/>
                </a:cubicBezTo>
                <a:cubicBezTo>
                  <a:pt x="954" y="1285"/>
                  <a:pt x="949" y="1266"/>
                  <a:pt x="933" y="1251"/>
                </a:cubicBezTo>
                <a:cubicBezTo>
                  <a:pt x="928" y="1246"/>
                  <a:pt x="923" y="1243"/>
                  <a:pt x="918" y="1239"/>
                </a:cubicBezTo>
                <a:cubicBezTo>
                  <a:pt x="912" y="1235"/>
                  <a:pt x="906" y="1231"/>
                  <a:pt x="901" y="1226"/>
                </a:cubicBezTo>
                <a:cubicBezTo>
                  <a:pt x="877" y="1200"/>
                  <a:pt x="865" y="1165"/>
                  <a:pt x="868" y="1129"/>
                </a:cubicBezTo>
                <a:cubicBezTo>
                  <a:pt x="870" y="1107"/>
                  <a:pt x="889" y="1084"/>
                  <a:pt x="911" y="1080"/>
                </a:cubicBezTo>
                <a:cubicBezTo>
                  <a:pt x="934" y="1075"/>
                  <a:pt x="942" y="1080"/>
                  <a:pt x="953" y="1096"/>
                </a:cubicBezTo>
                <a:cubicBezTo>
                  <a:pt x="963" y="1111"/>
                  <a:pt x="964" y="1124"/>
                  <a:pt x="966" y="1139"/>
                </a:cubicBezTo>
                <a:cubicBezTo>
                  <a:pt x="967" y="1144"/>
                  <a:pt x="967" y="1149"/>
                  <a:pt x="968" y="1155"/>
                </a:cubicBezTo>
                <a:cubicBezTo>
                  <a:pt x="970" y="1165"/>
                  <a:pt x="976" y="1174"/>
                  <a:pt x="986" y="1179"/>
                </a:cubicBezTo>
                <a:cubicBezTo>
                  <a:pt x="995" y="1185"/>
                  <a:pt x="1005" y="1186"/>
                  <a:pt x="1015" y="1182"/>
                </a:cubicBezTo>
                <a:cubicBezTo>
                  <a:pt x="1028" y="1177"/>
                  <a:pt x="1037" y="1166"/>
                  <a:pt x="1037" y="1152"/>
                </a:cubicBezTo>
                <a:cubicBezTo>
                  <a:pt x="1037" y="1137"/>
                  <a:pt x="1028" y="1122"/>
                  <a:pt x="1013" y="1116"/>
                </a:cubicBezTo>
                <a:cubicBezTo>
                  <a:pt x="993" y="1108"/>
                  <a:pt x="969" y="1089"/>
                  <a:pt x="964" y="1068"/>
                </a:cubicBezTo>
                <a:cubicBezTo>
                  <a:pt x="961" y="1056"/>
                  <a:pt x="964" y="1045"/>
                  <a:pt x="973" y="1036"/>
                </a:cubicBezTo>
                <a:cubicBezTo>
                  <a:pt x="986" y="1020"/>
                  <a:pt x="1012" y="1012"/>
                  <a:pt x="1031" y="1018"/>
                </a:cubicBezTo>
                <a:cubicBezTo>
                  <a:pt x="1061" y="1027"/>
                  <a:pt x="1090" y="1051"/>
                  <a:pt x="1113" y="1085"/>
                </a:cubicBezTo>
                <a:cubicBezTo>
                  <a:pt x="1120" y="1095"/>
                  <a:pt x="1124" y="1107"/>
                  <a:pt x="1128" y="1119"/>
                </a:cubicBezTo>
                <a:cubicBezTo>
                  <a:pt x="1135" y="1138"/>
                  <a:pt x="1142" y="1158"/>
                  <a:pt x="1159" y="1169"/>
                </a:cubicBezTo>
                <a:cubicBezTo>
                  <a:pt x="1180" y="1183"/>
                  <a:pt x="1211" y="1179"/>
                  <a:pt x="1228" y="1159"/>
                </a:cubicBezTo>
                <a:cubicBezTo>
                  <a:pt x="1244" y="1140"/>
                  <a:pt x="1244" y="1110"/>
                  <a:pt x="1228" y="1091"/>
                </a:cubicBezTo>
                <a:cubicBezTo>
                  <a:pt x="1226" y="1088"/>
                  <a:pt x="1224" y="1086"/>
                  <a:pt x="1222" y="1084"/>
                </a:cubicBezTo>
                <a:cubicBezTo>
                  <a:pt x="1209" y="1074"/>
                  <a:pt x="1193" y="1071"/>
                  <a:pt x="1178" y="1069"/>
                </a:cubicBezTo>
                <a:cubicBezTo>
                  <a:pt x="1167" y="1067"/>
                  <a:pt x="1156" y="1065"/>
                  <a:pt x="1147" y="1061"/>
                </a:cubicBezTo>
                <a:cubicBezTo>
                  <a:pt x="1130" y="1053"/>
                  <a:pt x="1113" y="1042"/>
                  <a:pt x="1098" y="1027"/>
                </a:cubicBezTo>
                <a:cubicBezTo>
                  <a:pt x="1085" y="1015"/>
                  <a:pt x="1045" y="971"/>
                  <a:pt x="1068" y="927"/>
                </a:cubicBezTo>
                <a:cubicBezTo>
                  <a:pt x="1071" y="921"/>
                  <a:pt x="1075" y="915"/>
                  <a:pt x="1078" y="908"/>
                </a:cubicBezTo>
                <a:cubicBezTo>
                  <a:pt x="1085" y="897"/>
                  <a:pt x="1091" y="884"/>
                  <a:pt x="1097" y="872"/>
                </a:cubicBezTo>
                <a:cubicBezTo>
                  <a:pt x="1099" y="867"/>
                  <a:pt x="1101" y="863"/>
                  <a:pt x="1103" y="858"/>
                </a:cubicBezTo>
                <a:cubicBezTo>
                  <a:pt x="1109" y="845"/>
                  <a:pt x="1115" y="831"/>
                  <a:pt x="1124" y="819"/>
                </a:cubicBezTo>
                <a:cubicBezTo>
                  <a:pt x="1144" y="798"/>
                  <a:pt x="1171" y="799"/>
                  <a:pt x="1192" y="804"/>
                </a:cubicBezTo>
                <a:cubicBezTo>
                  <a:pt x="1228" y="810"/>
                  <a:pt x="1247" y="827"/>
                  <a:pt x="1274" y="849"/>
                </a:cubicBezTo>
                <a:cubicBezTo>
                  <a:pt x="1288" y="862"/>
                  <a:pt x="1309" y="866"/>
                  <a:pt x="1327" y="859"/>
                </a:cubicBezTo>
                <a:cubicBezTo>
                  <a:pt x="1345" y="853"/>
                  <a:pt x="1357" y="839"/>
                  <a:pt x="1361" y="820"/>
                </a:cubicBezTo>
                <a:cubicBezTo>
                  <a:pt x="1365" y="802"/>
                  <a:pt x="1358" y="783"/>
                  <a:pt x="1344" y="771"/>
                </a:cubicBezTo>
                <a:close/>
                <a:moveTo>
                  <a:pt x="1099" y="750"/>
                </a:moveTo>
                <a:cubicBezTo>
                  <a:pt x="1093" y="751"/>
                  <a:pt x="1087" y="744"/>
                  <a:pt x="1086" y="735"/>
                </a:cubicBezTo>
                <a:cubicBezTo>
                  <a:pt x="1084" y="726"/>
                  <a:pt x="1088" y="717"/>
                  <a:pt x="1094" y="717"/>
                </a:cubicBezTo>
                <a:cubicBezTo>
                  <a:pt x="1100" y="716"/>
                  <a:pt x="1106" y="723"/>
                  <a:pt x="1108" y="732"/>
                </a:cubicBezTo>
                <a:cubicBezTo>
                  <a:pt x="1109" y="741"/>
                  <a:pt x="1105" y="749"/>
                  <a:pt x="1099" y="750"/>
                </a:cubicBezTo>
                <a:close/>
                <a:moveTo>
                  <a:pt x="1053" y="577"/>
                </a:moveTo>
                <a:cubicBezTo>
                  <a:pt x="1035" y="570"/>
                  <a:pt x="1024" y="547"/>
                  <a:pt x="1018" y="531"/>
                </a:cubicBezTo>
                <a:cubicBezTo>
                  <a:pt x="1014" y="518"/>
                  <a:pt x="1009" y="490"/>
                  <a:pt x="1025" y="482"/>
                </a:cubicBezTo>
                <a:cubicBezTo>
                  <a:pt x="1042" y="475"/>
                  <a:pt x="1059" y="498"/>
                  <a:pt x="1067" y="510"/>
                </a:cubicBezTo>
                <a:cubicBezTo>
                  <a:pt x="1074" y="523"/>
                  <a:pt x="1079" y="538"/>
                  <a:pt x="1079" y="553"/>
                </a:cubicBezTo>
                <a:cubicBezTo>
                  <a:pt x="1079" y="562"/>
                  <a:pt x="1075" y="572"/>
                  <a:pt x="1067" y="577"/>
                </a:cubicBezTo>
                <a:cubicBezTo>
                  <a:pt x="1063" y="579"/>
                  <a:pt x="1058" y="580"/>
                  <a:pt x="1053" y="577"/>
                </a:cubicBezTo>
                <a:close/>
                <a:moveTo>
                  <a:pt x="837" y="1033"/>
                </a:moveTo>
                <a:cubicBezTo>
                  <a:pt x="836" y="1032"/>
                  <a:pt x="835" y="1031"/>
                  <a:pt x="835" y="1029"/>
                </a:cubicBezTo>
                <a:cubicBezTo>
                  <a:pt x="832" y="1022"/>
                  <a:pt x="834" y="1015"/>
                  <a:pt x="836" y="1008"/>
                </a:cubicBezTo>
                <a:cubicBezTo>
                  <a:pt x="844" y="991"/>
                  <a:pt x="858" y="977"/>
                  <a:pt x="873" y="966"/>
                </a:cubicBezTo>
                <a:cubicBezTo>
                  <a:pt x="890" y="955"/>
                  <a:pt x="911" y="945"/>
                  <a:pt x="931" y="948"/>
                </a:cubicBezTo>
                <a:cubicBezTo>
                  <a:pt x="949" y="950"/>
                  <a:pt x="956" y="963"/>
                  <a:pt x="951" y="979"/>
                </a:cubicBezTo>
                <a:cubicBezTo>
                  <a:pt x="943" y="1002"/>
                  <a:pt x="924" y="1020"/>
                  <a:pt x="903" y="1030"/>
                </a:cubicBezTo>
                <a:cubicBezTo>
                  <a:pt x="887" y="1038"/>
                  <a:pt x="849" y="1055"/>
                  <a:pt x="837" y="1033"/>
                </a:cubicBezTo>
                <a:close/>
                <a:moveTo>
                  <a:pt x="631" y="381"/>
                </a:moveTo>
                <a:cubicBezTo>
                  <a:pt x="659" y="370"/>
                  <a:pt x="718" y="371"/>
                  <a:pt x="724" y="410"/>
                </a:cubicBezTo>
                <a:cubicBezTo>
                  <a:pt x="733" y="464"/>
                  <a:pt x="643" y="477"/>
                  <a:pt x="609" y="457"/>
                </a:cubicBezTo>
                <a:cubicBezTo>
                  <a:pt x="600" y="451"/>
                  <a:pt x="592" y="441"/>
                  <a:pt x="591" y="429"/>
                </a:cubicBezTo>
                <a:cubicBezTo>
                  <a:pt x="590" y="420"/>
                  <a:pt x="594" y="410"/>
                  <a:pt x="600" y="403"/>
                </a:cubicBezTo>
                <a:cubicBezTo>
                  <a:pt x="608" y="393"/>
                  <a:pt x="619" y="385"/>
                  <a:pt x="631" y="381"/>
                </a:cubicBezTo>
                <a:close/>
                <a:moveTo>
                  <a:pt x="673" y="287"/>
                </a:moveTo>
                <a:cubicBezTo>
                  <a:pt x="683" y="286"/>
                  <a:pt x="691" y="290"/>
                  <a:pt x="692" y="296"/>
                </a:cubicBezTo>
                <a:cubicBezTo>
                  <a:pt x="693" y="302"/>
                  <a:pt x="686" y="308"/>
                  <a:pt x="676" y="309"/>
                </a:cubicBezTo>
                <a:cubicBezTo>
                  <a:pt x="667" y="311"/>
                  <a:pt x="658" y="307"/>
                  <a:pt x="658" y="300"/>
                </a:cubicBezTo>
                <a:cubicBezTo>
                  <a:pt x="657" y="294"/>
                  <a:pt x="664" y="288"/>
                  <a:pt x="673" y="287"/>
                </a:cubicBezTo>
                <a:close/>
                <a:moveTo>
                  <a:pt x="696" y="746"/>
                </a:moveTo>
                <a:cubicBezTo>
                  <a:pt x="712" y="751"/>
                  <a:pt x="728" y="760"/>
                  <a:pt x="735" y="775"/>
                </a:cubicBezTo>
                <a:cubicBezTo>
                  <a:pt x="751" y="804"/>
                  <a:pt x="734" y="837"/>
                  <a:pt x="705" y="850"/>
                </a:cubicBezTo>
                <a:cubicBezTo>
                  <a:pt x="674" y="864"/>
                  <a:pt x="628" y="848"/>
                  <a:pt x="618" y="813"/>
                </a:cubicBezTo>
                <a:cubicBezTo>
                  <a:pt x="616" y="807"/>
                  <a:pt x="615" y="799"/>
                  <a:pt x="616" y="793"/>
                </a:cubicBezTo>
                <a:cubicBezTo>
                  <a:pt x="617" y="779"/>
                  <a:pt x="624" y="766"/>
                  <a:pt x="635" y="757"/>
                </a:cubicBezTo>
                <a:cubicBezTo>
                  <a:pt x="652" y="743"/>
                  <a:pt x="676" y="740"/>
                  <a:pt x="696" y="746"/>
                </a:cubicBezTo>
                <a:close/>
                <a:moveTo>
                  <a:pt x="664" y="527"/>
                </a:moveTo>
                <a:cubicBezTo>
                  <a:pt x="677" y="523"/>
                  <a:pt x="691" y="530"/>
                  <a:pt x="694" y="541"/>
                </a:cubicBezTo>
                <a:cubicBezTo>
                  <a:pt x="697" y="552"/>
                  <a:pt x="689" y="565"/>
                  <a:pt x="676" y="568"/>
                </a:cubicBezTo>
                <a:cubicBezTo>
                  <a:pt x="662" y="572"/>
                  <a:pt x="649" y="566"/>
                  <a:pt x="646" y="554"/>
                </a:cubicBezTo>
                <a:cubicBezTo>
                  <a:pt x="643" y="543"/>
                  <a:pt x="651" y="531"/>
                  <a:pt x="664" y="527"/>
                </a:cubicBezTo>
                <a:close/>
                <a:moveTo>
                  <a:pt x="601" y="1052"/>
                </a:moveTo>
                <a:cubicBezTo>
                  <a:pt x="605" y="1029"/>
                  <a:pt x="645" y="1028"/>
                  <a:pt x="662" y="1030"/>
                </a:cubicBezTo>
                <a:cubicBezTo>
                  <a:pt x="679" y="1031"/>
                  <a:pt x="707" y="1038"/>
                  <a:pt x="716" y="1054"/>
                </a:cubicBezTo>
                <a:cubicBezTo>
                  <a:pt x="734" y="1085"/>
                  <a:pt x="673" y="1091"/>
                  <a:pt x="656" y="1089"/>
                </a:cubicBezTo>
                <a:cubicBezTo>
                  <a:pt x="640" y="1088"/>
                  <a:pt x="621" y="1083"/>
                  <a:pt x="609" y="1071"/>
                </a:cubicBezTo>
                <a:cubicBezTo>
                  <a:pt x="604" y="1066"/>
                  <a:pt x="601" y="1060"/>
                  <a:pt x="601" y="1054"/>
                </a:cubicBezTo>
                <a:cubicBezTo>
                  <a:pt x="601" y="1053"/>
                  <a:pt x="601" y="1053"/>
                  <a:pt x="601" y="1052"/>
                </a:cubicBezTo>
                <a:close/>
                <a:moveTo>
                  <a:pt x="700" y="946"/>
                </a:moveTo>
                <a:cubicBezTo>
                  <a:pt x="700" y="933"/>
                  <a:pt x="714" y="922"/>
                  <a:pt x="731" y="923"/>
                </a:cubicBezTo>
                <a:cubicBezTo>
                  <a:pt x="747" y="923"/>
                  <a:pt x="760" y="935"/>
                  <a:pt x="760" y="948"/>
                </a:cubicBezTo>
                <a:cubicBezTo>
                  <a:pt x="760" y="962"/>
                  <a:pt x="746" y="972"/>
                  <a:pt x="729" y="972"/>
                </a:cubicBezTo>
                <a:cubicBezTo>
                  <a:pt x="713" y="971"/>
                  <a:pt x="700" y="960"/>
                  <a:pt x="700" y="946"/>
                </a:cubicBezTo>
                <a:close/>
                <a:moveTo>
                  <a:pt x="801" y="530"/>
                </a:moveTo>
                <a:cubicBezTo>
                  <a:pt x="825" y="519"/>
                  <a:pt x="856" y="534"/>
                  <a:pt x="869" y="563"/>
                </a:cubicBezTo>
                <a:cubicBezTo>
                  <a:pt x="882" y="592"/>
                  <a:pt x="873" y="625"/>
                  <a:pt x="848" y="636"/>
                </a:cubicBezTo>
                <a:cubicBezTo>
                  <a:pt x="824" y="647"/>
                  <a:pt x="793" y="632"/>
                  <a:pt x="780" y="603"/>
                </a:cubicBezTo>
                <a:cubicBezTo>
                  <a:pt x="767" y="574"/>
                  <a:pt x="776" y="541"/>
                  <a:pt x="801" y="530"/>
                </a:cubicBezTo>
                <a:close/>
                <a:moveTo>
                  <a:pt x="832" y="301"/>
                </a:moveTo>
                <a:cubicBezTo>
                  <a:pt x="853" y="305"/>
                  <a:pt x="874" y="315"/>
                  <a:pt x="890" y="329"/>
                </a:cubicBezTo>
                <a:cubicBezTo>
                  <a:pt x="900" y="339"/>
                  <a:pt x="915" y="356"/>
                  <a:pt x="908" y="372"/>
                </a:cubicBezTo>
                <a:cubicBezTo>
                  <a:pt x="899" y="390"/>
                  <a:pt x="870" y="386"/>
                  <a:pt x="854" y="382"/>
                </a:cubicBezTo>
                <a:cubicBezTo>
                  <a:pt x="831" y="376"/>
                  <a:pt x="768" y="345"/>
                  <a:pt x="784" y="312"/>
                </a:cubicBezTo>
                <a:cubicBezTo>
                  <a:pt x="792" y="296"/>
                  <a:pt x="817" y="298"/>
                  <a:pt x="832" y="301"/>
                </a:cubicBezTo>
                <a:close/>
                <a:moveTo>
                  <a:pt x="931" y="480"/>
                </a:moveTo>
                <a:cubicBezTo>
                  <a:pt x="925" y="488"/>
                  <a:pt x="911" y="487"/>
                  <a:pt x="900" y="479"/>
                </a:cubicBezTo>
                <a:cubicBezTo>
                  <a:pt x="889" y="471"/>
                  <a:pt x="885" y="457"/>
                  <a:pt x="891" y="449"/>
                </a:cubicBezTo>
                <a:cubicBezTo>
                  <a:pt x="898" y="441"/>
                  <a:pt x="911" y="441"/>
                  <a:pt x="922" y="450"/>
                </a:cubicBezTo>
                <a:cubicBezTo>
                  <a:pt x="933" y="458"/>
                  <a:pt x="937" y="472"/>
                  <a:pt x="931" y="480"/>
                </a:cubicBezTo>
                <a:close/>
                <a:moveTo>
                  <a:pt x="812" y="737"/>
                </a:moveTo>
                <a:cubicBezTo>
                  <a:pt x="820" y="727"/>
                  <a:pt x="833" y="725"/>
                  <a:pt x="841" y="732"/>
                </a:cubicBezTo>
                <a:cubicBezTo>
                  <a:pt x="849" y="739"/>
                  <a:pt x="849" y="752"/>
                  <a:pt x="841" y="761"/>
                </a:cubicBezTo>
                <a:cubicBezTo>
                  <a:pt x="833" y="771"/>
                  <a:pt x="820" y="773"/>
                  <a:pt x="812" y="766"/>
                </a:cubicBezTo>
                <a:cubicBezTo>
                  <a:pt x="804" y="759"/>
                  <a:pt x="804" y="746"/>
                  <a:pt x="812" y="737"/>
                </a:cubicBezTo>
                <a:close/>
                <a:moveTo>
                  <a:pt x="947" y="832"/>
                </a:moveTo>
                <a:cubicBezTo>
                  <a:pt x="932" y="827"/>
                  <a:pt x="923" y="810"/>
                  <a:pt x="920" y="795"/>
                </a:cubicBezTo>
                <a:cubicBezTo>
                  <a:pt x="915" y="763"/>
                  <a:pt x="933" y="706"/>
                  <a:pt x="972" y="704"/>
                </a:cubicBezTo>
                <a:cubicBezTo>
                  <a:pt x="1027" y="702"/>
                  <a:pt x="1012" y="787"/>
                  <a:pt x="991" y="813"/>
                </a:cubicBezTo>
                <a:cubicBezTo>
                  <a:pt x="981" y="825"/>
                  <a:pt x="964" y="836"/>
                  <a:pt x="947" y="832"/>
                </a:cubicBezTo>
                <a:close/>
                <a:moveTo>
                  <a:pt x="1003" y="897"/>
                </a:moveTo>
                <a:cubicBezTo>
                  <a:pt x="1008" y="889"/>
                  <a:pt x="1017" y="886"/>
                  <a:pt x="1024" y="890"/>
                </a:cubicBezTo>
                <a:cubicBezTo>
                  <a:pt x="1030" y="894"/>
                  <a:pt x="1030" y="903"/>
                  <a:pt x="1025" y="911"/>
                </a:cubicBezTo>
                <a:cubicBezTo>
                  <a:pt x="1020" y="919"/>
                  <a:pt x="1011" y="922"/>
                  <a:pt x="1005" y="918"/>
                </a:cubicBezTo>
                <a:cubicBezTo>
                  <a:pt x="999" y="914"/>
                  <a:pt x="998" y="905"/>
                  <a:pt x="1003" y="897"/>
                </a:cubicBezTo>
                <a:close/>
                <a:moveTo>
                  <a:pt x="499" y="331"/>
                </a:moveTo>
                <a:cubicBezTo>
                  <a:pt x="509" y="332"/>
                  <a:pt x="514" y="335"/>
                  <a:pt x="517" y="339"/>
                </a:cubicBezTo>
                <a:cubicBezTo>
                  <a:pt x="527" y="354"/>
                  <a:pt x="497" y="388"/>
                  <a:pt x="485" y="396"/>
                </a:cubicBezTo>
                <a:cubicBezTo>
                  <a:pt x="470" y="406"/>
                  <a:pt x="442" y="421"/>
                  <a:pt x="425" y="409"/>
                </a:cubicBezTo>
                <a:cubicBezTo>
                  <a:pt x="418" y="404"/>
                  <a:pt x="416" y="394"/>
                  <a:pt x="419" y="385"/>
                </a:cubicBezTo>
                <a:cubicBezTo>
                  <a:pt x="423" y="370"/>
                  <a:pt x="438" y="356"/>
                  <a:pt x="451" y="347"/>
                </a:cubicBezTo>
                <a:cubicBezTo>
                  <a:pt x="465" y="338"/>
                  <a:pt x="482" y="330"/>
                  <a:pt x="499" y="331"/>
                </a:cubicBezTo>
                <a:close/>
                <a:moveTo>
                  <a:pt x="411" y="503"/>
                </a:moveTo>
                <a:cubicBezTo>
                  <a:pt x="418" y="507"/>
                  <a:pt x="420" y="518"/>
                  <a:pt x="415" y="529"/>
                </a:cubicBezTo>
                <a:cubicBezTo>
                  <a:pt x="410" y="539"/>
                  <a:pt x="400" y="545"/>
                  <a:pt x="393" y="542"/>
                </a:cubicBezTo>
                <a:cubicBezTo>
                  <a:pt x="386" y="538"/>
                  <a:pt x="384" y="527"/>
                  <a:pt x="389" y="516"/>
                </a:cubicBezTo>
                <a:cubicBezTo>
                  <a:pt x="394" y="506"/>
                  <a:pt x="404" y="500"/>
                  <a:pt x="411" y="503"/>
                </a:cubicBezTo>
                <a:close/>
                <a:moveTo>
                  <a:pt x="408" y="839"/>
                </a:moveTo>
                <a:cubicBezTo>
                  <a:pt x="415" y="833"/>
                  <a:pt x="423" y="829"/>
                  <a:pt x="432" y="828"/>
                </a:cubicBezTo>
                <a:cubicBezTo>
                  <a:pt x="458" y="825"/>
                  <a:pt x="483" y="840"/>
                  <a:pt x="500" y="858"/>
                </a:cubicBezTo>
                <a:cubicBezTo>
                  <a:pt x="530" y="888"/>
                  <a:pt x="537" y="930"/>
                  <a:pt x="516" y="950"/>
                </a:cubicBezTo>
                <a:cubicBezTo>
                  <a:pt x="502" y="964"/>
                  <a:pt x="478" y="962"/>
                  <a:pt x="461" y="955"/>
                </a:cubicBezTo>
                <a:cubicBezTo>
                  <a:pt x="427" y="942"/>
                  <a:pt x="396" y="906"/>
                  <a:pt x="396" y="869"/>
                </a:cubicBezTo>
                <a:cubicBezTo>
                  <a:pt x="396" y="857"/>
                  <a:pt x="401" y="846"/>
                  <a:pt x="408" y="839"/>
                </a:cubicBezTo>
                <a:close/>
                <a:moveTo>
                  <a:pt x="503" y="744"/>
                </a:moveTo>
                <a:cubicBezTo>
                  <a:pt x="509" y="742"/>
                  <a:pt x="515" y="746"/>
                  <a:pt x="517" y="753"/>
                </a:cubicBezTo>
                <a:cubicBezTo>
                  <a:pt x="520" y="760"/>
                  <a:pt x="517" y="767"/>
                  <a:pt x="512" y="769"/>
                </a:cubicBezTo>
                <a:cubicBezTo>
                  <a:pt x="507" y="771"/>
                  <a:pt x="500" y="767"/>
                  <a:pt x="498" y="760"/>
                </a:cubicBezTo>
                <a:cubicBezTo>
                  <a:pt x="495" y="753"/>
                  <a:pt x="498" y="745"/>
                  <a:pt x="503" y="744"/>
                </a:cubicBezTo>
                <a:close/>
                <a:moveTo>
                  <a:pt x="505" y="1036"/>
                </a:moveTo>
                <a:cubicBezTo>
                  <a:pt x="507" y="1031"/>
                  <a:pt x="516" y="1030"/>
                  <a:pt x="524" y="1034"/>
                </a:cubicBezTo>
                <a:cubicBezTo>
                  <a:pt x="532" y="1038"/>
                  <a:pt x="537" y="1046"/>
                  <a:pt x="535" y="1050"/>
                </a:cubicBezTo>
                <a:cubicBezTo>
                  <a:pt x="533" y="1055"/>
                  <a:pt x="524" y="1056"/>
                  <a:pt x="516" y="1052"/>
                </a:cubicBezTo>
                <a:cubicBezTo>
                  <a:pt x="507" y="1048"/>
                  <a:pt x="503" y="1041"/>
                  <a:pt x="505" y="1036"/>
                </a:cubicBezTo>
                <a:close/>
                <a:moveTo>
                  <a:pt x="477" y="620"/>
                </a:moveTo>
                <a:cubicBezTo>
                  <a:pt x="472" y="581"/>
                  <a:pt x="514" y="532"/>
                  <a:pt x="555" y="554"/>
                </a:cubicBezTo>
                <a:cubicBezTo>
                  <a:pt x="555" y="554"/>
                  <a:pt x="556" y="554"/>
                  <a:pt x="556" y="554"/>
                </a:cubicBezTo>
                <a:cubicBezTo>
                  <a:pt x="588" y="573"/>
                  <a:pt x="581" y="614"/>
                  <a:pt x="560" y="638"/>
                </a:cubicBezTo>
                <a:cubicBezTo>
                  <a:pt x="534" y="668"/>
                  <a:pt x="482" y="665"/>
                  <a:pt x="477" y="620"/>
                </a:cubicBezTo>
                <a:close/>
                <a:moveTo>
                  <a:pt x="305" y="830"/>
                </a:moveTo>
                <a:cubicBezTo>
                  <a:pt x="301" y="821"/>
                  <a:pt x="303" y="812"/>
                  <a:pt x="309" y="808"/>
                </a:cubicBezTo>
                <a:cubicBezTo>
                  <a:pt x="316" y="805"/>
                  <a:pt x="325" y="809"/>
                  <a:pt x="329" y="818"/>
                </a:cubicBezTo>
                <a:cubicBezTo>
                  <a:pt x="334" y="827"/>
                  <a:pt x="332" y="837"/>
                  <a:pt x="325" y="840"/>
                </a:cubicBezTo>
                <a:cubicBezTo>
                  <a:pt x="319" y="844"/>
                  <a:pt x="310" y="839"/>
                  <a:pt x="305" y="830"/>
                </a:cubicBezTo>
                <a:close/>
                <a:moveTo>
                  <a:pt x="299" y="739"/>
                </a:moveTo>
                <a:cubicBezTo>
                  <a:pt x="286" y="727"/>
                  <a:pt x="282" y="705"/>
                  <a:pt x="282" y="688"/>
                </a:cubicBezTo>
                <a:cubicBezTo>
                  <a:pt x="282" y="672"/>
                  <a:pt x="286" y="644"/>
                  <a:pt x="300" y="633"/>
                </a:cubicBezTo>
                <a:cubicBezTo>
                  <a:pt x="304" y="630"/>
                  <a:pt x="307" y="629"/>
                  <a:pt x="311" y="629"/>
                </a:cubicBezTo>
                <a:cubicBezTo>
                  <a:pt x="332" y="627"/>
                  <a:pt x="341" y="673"/>
                  <a:pt x="341" y="687"/>
                </a:cubicBezTo>
                <a:cubicBezTo>
                  <a:pt x="341" y="705"/>
                  <a:pt x="328" y="768"/>
                  <a:pt x="299" y="7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noChangeAspect="1"/>
          </p:cNvSpPr>
          <p:nvPr/>
        </p:nvSpPr>
        <p:spPr>
          <a:xfrm>
            <a:off x="9751680" y="5547343"/>
            <a:ext cx="548640" cy="548640"/>
          </a:xfrm>
          <a:custGeom>
            <a:avLst/>
            <a:gdLst>
              <a:gd name="connsiteX0" fmla="*/ 1656948 w 4000206"/>
              <a:gd name="connsiteY0" fmla="*/ 1911836 h 4000206"/>
              <a:gd name="connsiteX1" fmla="*/ 1673039 w 4000206"/>
              <a:gd name="connsiteY1" fmla="*/ 1917961 h 4000206"/>
              <a:gd name="connsiteX2" fmla="*/ 2000103 w 4000206"/>
              <a:gd name="connsiteY2" fmla="*/ 1953890 h 4000206"/>
              <a:gd name="connsiteX3" fmla="*/ 2327166 w 4000206"/>
              <a:gd name="connsiteY3" fmla="*/ 1917961 h 4000206"/>
              <a:gd name="connsiteX4" fmla="*/ 2342635 w 4000206"/>
              <a:gd name="connsiteY4" fmla="*/ 1912072 h 4000206"/>
              <a:gd name="connsiteX5" fmla="*/ 2342635 w 4000206"/>
              <a:gd name="connsiteY5" fmla="*/ 1963420 h 4000206"/>
              <a:gd name="connsiteX6" fmla="*/ 2342635 w 4000206"/>
              <a:gd name="connsiteY6" fmla="*/ 2070790 h 4000206"/>
              <a:gd name="connsiteX7" fmla="*/ 2342635 w 4000206"/>
              <a:gd name="connsiteY7" fmla="*/ 2926721 h 4000206"/>
              <a:gd name="connsiteX8" fmla="*/ 2342635 w 4000206"/>
              <a:gd name="connsiteY8" fmla="*/ 3045022 h 4000206"/>
              <a:gd name="connsiteX9" fmla="*/ 2342635 w 4000206"/>
              <a:gd name="connsiteY9" fmla="*/ 3223469 h 4000206"/>
              <a:gd name="connsiteX10" fmla="*/ 1999792 w 4000206"/>
              <a:gd name="connsiteY10" fmla="*/ 3547645 h 4000206"/>
              <a:gd name="connsiteX11" fmla="*/ 1656948 w 4000206"/>
              <a:gd name="connsiteY11" fmla="*/ 3223469 h 4000206"/>
              <a:gd name="connsiteX12" fmla="*/ 1656948 w 4000206"/>
              <a:gd name="connsiteY12" fmla="*/ 3045022 h 4000206"/>
              <a:gd name="connsiteX13" fmla="*/ 1656948 w 4000206"/>
              <a:gd name="connsiteY13" fmla="*/ 2926722 h 4000206"/>
              <a:gd name="connsiteX14" fmla="*/ 1656948 w 4000206"/>
              <a:gd name="connsiteY14" fmla="*/ 2070790 h 4000206"/>
              <a:gd name="connsiteX15" fmla="*/ 1656948 w 4000206"/>
              <a:gd name="connsiteY15" fmla="*/ 1963420 h 4000206"/>
              <a:gd name="connsiteX16" fmla="*/ 2126870 w 4000206"/>
              <a:gd name="connsiteY16" fmla="*/ 1328072 h 4000206"/>
              <a:gd name="connsiteX17" fmla="*/ 2238542 w 4000206"/>
              <a:gd name="connsiteY17" fmla="*/ 1613873 h 4000206"/>
              <a:gd name="connsiteX18" fmla="*/ 2252469 w 4000206"/>
              <a:gd name="connsiteY18" fmla="*/ 1668778 h 4000206"/>
              <a:gd name="connsiteX19" fmla="*/ 2126870 w 4000206"/>
              <a:gd name="connsiteY19" fmla="*/ 1794377 h 4000206"/>
              <a:gd name="connsiteX20" fmla="*/ 2001271 w 4000206"/>
              <a:gd name="connsiteY20" fmla="*/ 1668778 h 4000206"/>
              <a:gd name="connsiteX21" fmla="*/ 2015195 w 4000206"/>
              <a:gd name="connsiteY21" fmla="*/ 1613877 h 4000206"/>
              <a:gd name="connsiteX22" fmla="*/ 1613142 w 4000206"/>
              <a:gd name="connsiteY22" fmla="*/ 508451 h 4000206"/>
              <a:gd name="connsiteX23" fmla="*/ 1605667 w 4000206"/>
              <a:gd name="connsiteY23" fmla="*/ 516103 h 4000206"/>
              <a:gd name="connsiteX24" fmla="*/ 1605667 w 4000206"/>
              <a:gd name="connsiteY24" fmla="*/ 792727 h 4000206"/>
              <a:gd name="connsiteX25" fmla="*/ 1605667 w 4000206"/>
              <a:gd name="connsiteY25" fmla="*/ 842037 h 4000206"/>
              <a:gd name="connsiteX26" fmla="*/ 1605667 w 4000206"/>
              <a:gd name="connsiteY26" fmla="*/ 1069351 h 4000206"/>
              <a:gd name="connsiteX27" fmla="*/ 1605667 w 4000206"/>
              <a:gd name="connsiteY27" fmla="*/ 1118661 h 4000206"/>
              <a:gd name="connsiteX28" fmla="*/ 1605667 w 4000206"/>
              <a:gd name="connsiteY28" fmla="*/ 1345975 h 4000206"/>
              <a:gd name="connsiteX29" fmla="*/ 1605667 w 4000206"/>
              <a:gd name="connsiteY29" fmla="*/ 1395285 h 4000206"/>
              <a:gd name="connsiteX30" fmla="*/ 1605667 w 4000206"/>
              <a:gd name="connsiteY30" fmla="*/ 1546448 h 4000206"/>
              <a:gd name="connsiteX31" fmla="*/ 1605667 w 4000206"/>
              <a:gd name="connsiteY31" fmla="*/ 1671072 h 4000206"/>
              <a:gd name="connsiteX32" fmla="*/ 1605666 w 4000206"/>
              <a:gd name="connsiteY32" fmla="*/ 1671081 h 4000206"/>
              <a:gd name="connsiteX33" fmla="*/ 1605666 w 4000206"/>
              <a:gd name="connsiteY33" fmla="*/ 3211333 h 4000206"/>
              <a:gd name="connsiteX34" fmla="*/ 2000101 w 4000206"/>
              <a:gd name="connsiteY34" fmla="*/ 3596511 h 4000206"/>
              <a:gd name="connsiteX35" fmla="*/ 2394537 w 4000206"/>
              <a:gd name="connsiteY35" fmla="*/ 3211333 h 4000206"/>
              <a:gd name="connsiteX36" fmla="*/ 2394537 w 4000206"/>
              <a:gd name="connsiteY36" fmla="*/ 1872384 h 4000206"/>
              <a:gd name="connsiteX37" fmla="*/ 2394538 w 4000206"/>
              <a:gd name="connsiteY37" fmla="*/ 1872382 h 4000206"/>
              <a:gd name="connsiteX38" fmla="*/ 2394538 w 4000206"/>
              <a:gd name="connsiteY38" fmla="*/ 1671909 h 4000206"/>
              <a:gd name="connsiteX39" fmla="*/ 2394538 w 4000206"/>
              <a:gd name="connsiteY39" fmla="*/ 1546448 h 4000206"/>
              <a:gd name="connsiteX40" fmla="*/ 2394538 w 4000206"/>
              <a:gd name="connsiteY40" fmla="*/ 1395285 h 4000206"/>
              <a:gd name="connsiteX41" fmla="*/ 2394538 w 4000206"/>
              <a:gd name="connsiteY41" fmla="*/ 1345975 h 4000206"/>
              <a:gd name="connsiteX42" fmla="*/ 2394538 w 4000206"/>
              <a:gd name="connsiteY42" fmla="*/ 1118661 h 4000206"/>
              <a:gd name="connsiteX43" fmla="*/ 2394538 w 4000206"/>
              <a:gd name="connsiteY43" fmla="*/ 1069351 h 4000206"/>
              <a:gd name="connsiteX44" fmla="*/ 2394538 w 4000206"/>
              <a:gd name="connsiteY44" fmla="*/ 842037 h 4000206"/>
              <a:gd name="connsiteX45" fmla="*/ 2394538 w 4000206"/>
              <a:gd name="connsiteY45" fmla="*/ 792727 h 4000206"/>
              <a:gd name="connsiteX46" fmla="*/ 2394538 w 4000206"/>
              <a:gd name="connsiteY46" fmla="*/ 516103 h 4000206"/>
              <a:gd name="connsiteX47" fmla="*/ 2389708 w 4000206"/>
              <a:gd name="connsiteY47" fmla="*/ 511159 h 4000206"/>
              <a:gd name="connsiteX48" fmla="*/ 2366182 w 4000206"/>
              <a:gd name="connsiteY48" fmla="*/ 535241 h 4000206"/>
              <a:gd name="connsiteX49" fmla="*/ 2002748 w 4000206"/>
              <a:gd name="connsiteY49" fmla="*/ 585015 h 4000206"/>
              <a:gd name="connsiteX50" fmla="*/ 1639314 w 4000206"/>
              <a:gd name="connsiteY50" fmla="*/ 535241 h 4000206"/>
              <a:gd name="connsiteX51" fmla="*/ 2000103 w 4000206"/>
              <a:gd name="connsiteY51" fmla="*/ 403694 h 4000206"/>
              <a:gd name="connsiteX52" fmla="*/ 1644949 w 4000206"/>
              <a:gd name="connsiteY52" fmla="*/ 459731 h 4000206"/>
              <a:gd name="connsiteX53" fmla="*/ 2000103 w 4000206"/>
              <a:gd name="connsiteY53" fmla="*/ 515768 h 4000206"/>
              <a:gd name="connsiteX54" fmla="*/ 2355257 w 4000206"/>
              <a:gd name="connsiteY54" fmla="*/ 459731 h 4000206"/>
              <a:gd name="connsiteX55" fmla="*/ 2000103 w 4000206"/>
              <a:gd name="connsiteY55" fmla="*/ 403694 h 4000206"/>
              <a:gd name="connsiteX56" fmla="*/ 2000103 w 4000206"/>
              <a:gd name="connsiteY56" fmla="*/ 0 h 4000206"/>
              <a:gd name="connsiteX57" fmla="*/ 4000206 w 4000206"/>
              <a:gd name="connsiteY57" fmla="*/ 2000103 h 4000206"/>
              <a:gd name="connsiteX58" fmla="*/ 2000103 w 4000206"/>
              <a:gd name="connsiteY58" fmla="*/ 4000206 h 4000206"/>
              <a:gd name="connsiteX59" fmla="*/ 0 w 4000206"/>
              <a:gd name="connsiteY59" fmla="*/ 2000103 h 4000206"/>
              <a:gd name="connsiteX60" fmla="*/ 2000103 w 4000206"/>
              <a:gd name="connsiteY60" fmla="*/ 0 h 400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000206" h="4000206">
                <a:moveTo>
                  <a:pt x="1656948" y="1911836"/>
                </a:moveTo>
                <a:lnTo>
                  <a:pt x="1673039" y="1917961"/>
                </a:lnTo>
                <a:cubicBezTo>
                  <a:pt x="1743929" y="1939642"/>
                  <a:pt x="1863973" y="1953890"/>
                  <a:pt x="2000103" y="1953890"/>
                </a:cubicBezTo>
                <a:cubicBezTo>
                  <a:pt x="2136233" y="1953890"/>
                  <a:pt x="2256276" y="1939642"/>
                  <a:pt x="2327166" y="1917961"/>
                </a:cubicBezTo>
                <a:lnTo>
                  <a:pt x="2342635" y="1912072"/>
                </a:lnTo>
                <a:lnTo>
                  <a:pt x="2342635" y="1963420"/>
                </a:lnTo>
                <a:lnTo>
                  <a:pt x="2342635" y="2070790"/>
                </a:lnTo>
                <a:lnTo>
                  <a:pt x="2342635" y="2926721"/>
                </a:lnTo>
                <a:lnTo>
                  <a:pt x="2342635" y="3045022"/>
                </a:lnTo>
                <a:lnTo>
                  <a:pt x="2342635" y="3223469"/>
                </a:lnTo>
                <a:cubicBezTo>
                  <a:pt x="2342635" y="3402573"/>
                  <a:pt x="2189110" y="3547645"/>
                  <a:pt x="1999792" y="3547645"/>
                </a:cubicBezTo>
                <a:cubicBezTo>
                  <a:pt x="1810473" y="3547645"/>
                  <a:pt x="1656948" y="3402573"/>
                  <a:pt x="1656948" y="3223469"/>
                </a:cubicBezTo>
                <a:lnTo>
                  <a:pt x="1656948" y="3045022"/>
                </a:lnTo>
                <a:lnTo>
                  <a:pt x="1656948" y="2926722"/>
                </a:lnTo>
                <a:lnTo>
                  <a:pt x="1656948" y="2070790"/>
                </a:lnTo>
                <a:lnTo>
                  <a:pt x="1656948" y="1963420"/>
                </a:lnTo>
                <a:close/>
                <a:moveTo>
                  <a:pt x="2126870" y="1328072"/>
                </a:moveTo>
                <a:lnTo>
                  <a:pt x="2238542" y="1613873"/>
                </a:lnTo>
                <a:cubicBezTo>
                  <a:pt x="2243185" y="1632175"/>
                  <a:pt x="2249547" y="1634982"/>
                  <a:pt x="2252469" y="1668778"/>
                </a:cubicBezTo>
                <a:cubicBezTo>
                  <a:pt x="2252469" y="1738145"/>
                  <a:pt x="2196237" y="1794377"/>
                  <a:pt x="2126870" y="1794377"/>
                </a:cubicBezTo>
                <a:cubicBezTo>
                  <a:pt x="2057503" y="1794377"/>
                  <a:pt x="2001271" y="1738145"/>
                  <a:pt x="2001271" y="1668778"/>
                </a:cubicBezTo>
                <a:cubicBezTo>
                  <a:pt x="2006486" y="1633836"/>
                  <a:pt x="2010554" y="1632178"/>
                  <a:pt x="2015195" y="1613877"/>
                </a:cubicBezTo>
                <a:close/>
                <a:moveTo>
                  <a:pt x="1613142" y="508451"/>
                </a:moveTo>
                <a:lnTo>
                  <a:pt x="1605667" y="516103"/>
                </a:lnTo>
                <a:lnTo>
                  <a:pt x="1605667" y="792727"/>
                </a:lnTo>
                <a:lnTo>
                  <a:pt x="1605667" y="842037"/>
                </a:lnTo>
                <a:lnTo>
                  <a:pt x="1605667" y="1069351"/>
                </a:lnTo>
                <a:lnTo>
                  <a:pt x="1605667" y="1118661"/>
                </a:lnTo>
                <a:lnTo>
                  <a:pt x="1605667" y="1345975"/>
                </a:lnTo>
                <a:lnTo>
                  <a:pt x="1605667" y="1395285"/>
                </a:lnTo>
                <a:lnTo>
                  <a:pt x="1605667" y="1546448"/>
                </a:lnTo>
                <a:lnTo>
                  <a:pt x="1605667" y="1671072"/>
                </a:lnTo>
                <a:lnTo>
                  <a:pt x="1605666" y="1671081"/>
                </a:lnTo>
                <a:lnTo>
                  <a:pt x="1605666" y="3211333"/>
                </a:lnTo>
                <a:cubicBezTo>
                  <a:pt x="1605666" y="3424140"/>
                  <a:pt x="1782294" y="3596511"/>
                  <a:pt x="2000101" y="3596511"/>
                </a:cubicBezTo>
                <a:cubicBezTo>
                  <a:pt x="2217909" y="3596511"/>
                  <a:pt x="2394537" y="3424140"/>
                  <a:pt x="2394537" y="3211333"/>
                </a:cubicBezTo>
                <a:lnTo>
                  <a:pt x="2394537" y="1872384"/>
                </a:lnTo>
                <a:lnTo>
                  <a:pt x="2394538" y="1872382"/>
                </a:lnTo>
                <a:lnTo>
                  <a:pt x="2394538" y="1671909"/>
                </a:lnTo>
                <a:lnTo>
                  <a:pt x="2394538" y="1546448"/>
                </a:lnTo>
                <a:lnTo>
                  <a:pt x="2394538" y="1395285"/>
                </a:lnTo>
                <a:lnTo>
                  <a:pt x="2394538" y="1345975"/>
                </a:lnTo>
                <a:lnTo>
                  <a:pt x="2394538" y="1118661"/>
                </a:lnTo>
                <a:lnTo>
                  <a:pt x="2394538" y="1069351"/>
                </a:lnTo>
                <a:lnTo>
                  <a:pt x="2394538" y="842037"/>
                </a:lnTo>
                <a:lnTo>
                  <a:pt x="2394538" y="792727"/>
                </a:lnTo>
                <a:lnTo>
                  <a:pt x="2394538" y="516103"/>
                </a:lnTo>
                <a:lnTo>
                  <a:pt x="2389708" y="511159"/>
                </a:lnTo>
                <a:lnTo>
                  <a:pt x="2366182" y="535241"/>
                </a:lnTo>
                <a:cubicBezTo>
                  <a:pt x="2306296" y="564498"/>
                  <a:pt x="2166103" y="585015"/>
                  <a:pt x="2002748" y="585015"/>
                </a:cubicBezTo>
                <a:cubicBezTo>
                  <a:pt x="1839392" y="585015"/>
                  <a:pt x="1699200" y="564497"/>
                  <a:pt x="1639314" y="535241"/>
                </a:cubicBezTo>
                <a:close/>
                <a:moveTo>
                  <a:pt x="2000103" y="403694"/>
                </a:moveTo>
                <a:cubicBezTo>
                  <a:pt x="1803957" y="403694"/>
                  <a:pt x="1644949" y="428783"/>
                  <a:pt x="1644949" y="459731"/>
                </a:cubicBezTo>
                <a:cubicBezTo>
                  <a:pt x="1644949" y="490679"/>
                  <a:pt x="1803957" y="515768"/>
                  <a:pt x="2000103" y="515768"/>
                </a:cubicBezTo>
                <a:cubicBezTo>
                  <a:pt x="2196249" y="515768"/>
                  <a:pt x="2355257" y="490679"/>
                  <a:pt x="2355257" y="459731"/>
                </a:cubicBezTo>
                <a:cubicBezTo>
                  <a:pt x="2355257" y="428783"/>
                  <a:pt x="2196249" y="403694"/>
                  <a:pt x="2000103" y="403694"/>
                </a:cubicBezTo>
                <a:close/>
                <a:moveTo>
                  <a:pt x="2000103" y="0"/>
                </a:moveTo>
                <a:cubicBezTo>
                  <a:pt x="3104729" y="0"/>
                  <a:pt x="4000206" y="895477"/>
                  <a:pt x="4000206" y="2000103"/>
                </a:cubicBezTo>
                <a:cubicBezTo>
                  <a:pt x="4000206" y="3104729"/>
                  <a:pt x="3104729" y="4000206"/>
                  <a:pt x="2000103" y="4000206"/>
                </a:cubicBezTo>
                <a:cubicBezTo>
                  <a:pt x="895477" y="4000206"/>
                  <a:pt x="0" y="3104729"/>
                  <a:pt x="0" y="2000103"/>
                </a:cubicBezTo>
                <a:cubicBezTo>
                  <a:pt x="0" y="895477"/>
                  <a:pt x="895477" y="0"/>
                  <a:pt x="2000103"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867605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a:xfrm>
            <a:off x="596348" y="6367046"/>
            <a:ext cx="4748416" cy="338554"/>
          </a:xfrm>
          <a:prstGeom prst="rect">
            <a:avLst/>
          </a:prstGeom>
        </p:spPr>
        <p:txBody>
          <a:bodyPr wrap="none">
            <a:spAutoFit/>
          </a:bodyPr>
          <a:lstStyle/>
          <a:p>
            <a:pPr marL="0" indent="0">
              <a:buNone/>
            </a:pPr>
            <a:r>
              <a:rPr lang="en-US" sz="1600" dirty="0">
                <a:latin typeface="+mj-lt"/>
                <a:hlinkClick r:id="rId3"/>
              </a:rPr>
              <a:t>http://intranet.connecticutchildrens.org/brand-shop</a:t>
            </a:r>
            <a:endParaRPr lang="en-US" sz="1600" b="1" dirty="0">
              <a:latin typeface="+mj-lt"/>
            </a:endParaRPr>
          </a:p>
        </p:txBody>
      </p:sp>
      <p:sp>
        <p:nvSpPr>
          <p:cNvPr id="2" name="Slide Number Placeholder 1"/>
          <p:cNvSpPr>
            <a:spLocks noGrp="1"/>
          </p:cNvSpPr>
          <p:nvPr>
            <p:ph type="sldNum" sz="quarter" idx="4"/>
          </p:nvPr>
        </p:nvSpPr>
        <p:spPr/>
        <p:txBody>
          <a:bodyPr/>
          <a:lstStyle/>
          <a:p>
            <a:fld id="{3CEF9E4F-8078-4451-8AA9-33D2CB20FCC0}" type="slidenum">
              <a:rPr lang="en-US" smtClean="0">
                <a:latin typeface="+mj-lt"/>
              </a:rPr>
              <a:pPr/>
              <a:t>9</a:t>
            </a:fld>
            <a:endParaRPr lang="en-US" dirty="0">
              <a:latin typeface="+mj-lt"/>
            </a:endParaRPr>
          </a:p>
        </p:txBody>
      </p:sp>
      <p:sp>
        <p:nvSpPr>
          <p:cNvPr id="7" name="Title 6"/>
          <p:cNvSpPr>
            <a:spLocks noGrp="1"/>
          </p:cNvSpPr>
          <p:nvPr>
            <p:ph type="title"/>
          </p:nvPr>
        </p:nvSpPr>
        <p:spPr>
          <a:xfrm>
            <a:off x="601884" y="145735"/>
            <a:ext cx="3769765" cy="988585"/>
          </a:xfrm>
        </p:spPr>
        <p:txBody>
          <a:bodyPr/>
          <a:lstStyle/>
          <a:p>
            <a:r>
              <a:rPr lang="en-US" dirty="0" smtClean="0">
                <a:latin typeface="+mj-lt"/>
              </a:rPr>
              <a:t>Secondary Icons</a:t>
            </a:r>
            <a:endParaRPr lang="en-US" dirty="0">
              <a:latin typeface="+mj-lt"/>
            </a:endParaRPr>
          </a:p>
        </p:txBody>
      </p:sp>
      <p:sp>
        <p:nvSpPr>
          <p:cNvPr id="122" name="Freeform 40"/>
          <p:cNvSpPr>
            <a:spLocks noEditPoints="1"/>
          </p:cNvSpPr>
          <p:nvPr/>
        </p:nvSpPr>
        <p:spPr bwMode="auto">
          <a:xfrm>
            <a:off x="673101" y="5118104"/>
            <a:ext cx="546100" cy="500063"/>
          </a:xfrm>
          <a:custGeom>
            <a:avLst/>
            <a:gdLst>
              <a:gd name="T0" fmla="*/ 167 w 201"/>
              <a:gd name="T1" fmla="*/ 101 h 185"/>
              <a:gd name="T2" fmla="*/ 105 w 201"/>
              <a:gd name="T3" fmla="*/ 47 h 185"/>
              <a:gd name="T4" fmla="*/ 96 w 201"/>
              <a:gd name="T5" fmla="*/ 47 h 185"/>
              <a:gd name="T6" fmla="*/ 34 w 201"/>
              <a:gd name="T7" fmla="*/ 101 h 185"/>
              <a:gd name="T8" fmla="*/ 30 w 201"/>
              <a:gd name="T9" fmla="*/ 111 h 185"/>
              <a:gd name="T10" fmla="*/ 30 w 201"/>
              <a:gd name="T11" fmla="*/ 179 h 185"/>
              <a:gd name="T12" fmla="*/ 36 w 201"/>
              <a:gd name="T13" fmla="*/ 185 h 185"/>
              <a:gd name="T14" fmla="*/ 72 w 201"/>
              <a:gd name="T15" fmla="*/ 185 h 185"/>
              <a:gd name="T16" fmla="*/ 78 w 201"/>
              <a:gd name="T17" fmla="*/ 179 h 185"/>
              <a:gd name="T18" fmla="*/ 78 w 201"/>
              <a:gd name="T19" fmla="*/ 126 h 185"/>
              <a:gd name="T20" fmla="*/ 84 w 201"/>
              <a:gd name="T21" fmla="*/ 120 h 185"/>
              <a:gd name="T22" fmla="*/ 115 w 201"/>
              <a:gd name="T23" fmla="*/ 120 h 185"/>
              <a:gd name="T24" fmla="*/ 121 w 201"/>
              <a:gd name="T25" fmla="*/ 126 h 185"/>
              <a:gd name="T26" fmla="*/ 121 w 201"/>
              <a:gd name="T27" fmla="*/ 179 h 185"/>
              <a:gd name="T28" fmla="*/ 127 w 201"/>
              <a:gd name="T29" fmla="*/ 185 h 185"/>
              <a:gd name="T30" fmla="*/ 165 w 201"/>
              <a:gd name="T31" fmla="*/ 185 h 185"/>
              <a:gd name="T32" fmla="*/ 171 w 201"/>
              <a:gd name="T33" fmla="*/ 178 h 185"/>
              <a:gd name="T34" fmla="*/ 171 w 201"/>
              <a:gd name="T35" fmla="*/ 111 h 185"/>
              <a:gd name="T36" fmla="*/ 167 w 201"/>
              <a:gd name="T37" fmla="*/ 101 h 185"/>
              <a:gd name="T38" fmla="*/ 4 w 201"/>
              <a:gd name="T39" fmla="*/ 97 h 185"/>
              <a:gd name="T40" fmla="*/ 5 w 201"/>
              <a:gd name="T41" fmla="*/ 80 h 185"/>
              <a:gd name="T42" fmla="*/ 92 w 201"/>
              <a:gd name="T43" fmla="*/ 4 h 185"/>
              <a:gd name="T44" fmla="*/ 109 w 201"/>
              <a:gd name="T45" fmla="*/ 4 h 185"/>
              <a:gd name="T46" fmla="*/ 196 w 201"/>
              <a:gd name="T47" fmla="*/ 80 h 185"/>
              <a:gd name="T48" fmla="*/ 197 w 201"/>
              <a:gd name="T49" fmla="*/ 97 h 185"/>
              <a:gd name="T50" fmla="*/ 180 w 201"/>
              <a:gd name="T51" fmla="*/ 98 h 185"/>
              <a:gd name="T52" fmla="*/ 100 w 201"/>
              <a:gd name="T53" fmla="*/ 29 h 185"/>
              <a:gd name="T54" fmla="*/ 21 w 201"/>
              <a:gd name="T55" fmla="*/ 98 h 185"/>
              <a:gd name="T56" fmla="*/ 4 w 201"/>
              <a:gd name="T57" fmla="*/ 9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1" h="185">
                <a:moveTo>
                  <a:pt x="167" y="101"/>
                </a:moveTo>
                <a:cubicBezTo>
                  <a:pt x="105" y="47"/>
                  <a:pt x="105" y="47"/>
                  <a:pt x="105" y="47"/>
                </a:cubicBezTo>
                <a:cubicBezTo>
                  <a:pt x="103" y="45"/>
                  <a:pt x="98" y="45"/>
                  <a:pt x="96" y="47"/>
                </a:cubicBezTo>
                <a:cubicBezTo>
                  <a:pt x="34" y="101"/>
                  <a:pt x="34" y="101"/>
                  <a:pt x="34" y="101"/>
                </a:cubicBezTo>
                <a:cubicBezTo>
                  <a:pt x="32" y="103"/>
                  <a:pt x="30" y="108"/>
                  <a:pt x="30" y="111"/>
                </a:cubicBezTo>
                <a:cubicBezTo>
                  <a:pt x="30" y="179"/>
                  <a:pt x="30" y="179"/>
                  <a:pt x="30" y="179"/>
                </a:cubicBezTo>
                <a:cubicBezTo>
                  <a:pt x="30" y="182"/>
                  <a:pt x="32" y="185"/>
                  <a:pt x="36" y="185"/>
                </a:cubicBezTo>
                <a:cubicBezTo>
                  <a:pt x="72" y="185"/>
                  <a:pt x="72" y="185"/>
                  <a:pt x="72" y="185"/>
                </a:cubicBezTo>
                <a:cubicBezTo>
                  <a:pt x="75" y="185"/>
                  <a:pt x="78" y="182"/>
                  <a:pt x="78" y="179"/>
                </a:cubicBezTo>
                <a:cubicBezTo>
                  <a:pt x="78" y="126"/>
                  <a:pt x="78" y="126"/>
                  <a:pt x="78" y="126"/>
                </a:cubicBezTo>
                <a:cubicBezTo>
                  <a:pt x="78" y="122"/>
                  <a:pt x="81" y="120"/>
                  <a:pt x="84" y="120"/>
                </a:cubicBezTo>
                <a:cubicBezTo>
                  <a:pt x="115" y="120"/>
                  <a:pt x="115" y="120"/>
                  <a:pt x="115" y="120"/>
                </a:cubicBezTo>
                <a:cubicBezTo>
                  <a:pt x="119" y="120"/>
                  <a:pt x="121" y="122"/>
                  <a:pt x="121" y="126"/>
                </a:cubicBezTo>
                <a:cubicBezTo>
                  <a:pt x="121" y="179"/>
                  <a:pt x="121" y="179"/>
                  <a:pt x="121" y="179"/>
                </a:cubicBezTo>
                <a:cubicBezTo>
                  <a:pt x="121" y="182"/>
                  <a:pt x="124" y="185"/>
                  <a:pt x="127" y="185"/>
                </a:cubicBezTo>
                <a:cubicBezTo>
                  <a:pt x="165" y="185"/>
                  <a:pt x="165" y="185"/>
                  <a:pt x="165" y="185"/>
                </a:cubicBezTo>
                <a:cubicBezTo>
                  <a:pt x="168" y="185"/>
                  <a:pt x="171" y="181"/>
                  <a:pt x="171" y="178"/>
                </a:cubicBezTo>
                <a:cubicBezTo>
                  <a:pt x="171" y="111"/>
                  <a:pt x="171" y="111"/>
                  <a:pt x="171" y="111"/>
                </a:cubicBezTo>
                <a:cubicBezTo>
                  <a:pt x="171" y="108"/>
                  <a:pt x="169" y="103"/>
                  <a:pt x="167" y="101"/>
                </a:cubicBezTo>
                <a:close/>
                <a:moveTo>
                  <a:pt x="4" y="97"/>
                </a:moveTo>
                <a:cubicBezTo>
                  <a:pt x="0" y="92"/>
                  <a:pt x="0" y="84"/>
                  <a:pt x="5" y="80"/>
                </a:cubicBezTo>
                <a:cubicBezTo>
                  <a:pt x="92" y="4"/>
                  <a:pt x="92" y="4"/>
                  <a:pt x="92" y="4"/>
                </a:cubicBezTo>
                <a:cubicBezTo>
                  <a:pt x="97" y="0"/>
                  <a:pt x="104" y="0"/>
                  <a:pt x="109" y="4"/>
                </a:cubicBezTo>
                <a:cubicBezTo>
                  <a:pt x="196" y="80"/>
                  <a:pt x="196" y="80"/>
                  <a:pt x="196" y="80"/>
                </a:cubicBezTo>
                <a:cubicBezTo>
                  <a:pt x="201" y="84"/>
                  <a:pt x="201" y="92"/>
                  <a:pt x="197" y="97"/>
                </a:cubicBezTo>
                <a:cubicBezTo>
                  <a:pt x="192" y="102"/>
                  <a:pt x="184" y="102"/>
                  <a:pt x="180" y="98"/>
                </a:cubicBezTo>
                <a:cubicBezTo>
                  <a:pt x="100" y="29"/>
                  <a:pt x="100" y="29"/>
                  <a:pt x="100" y="29"/>
                </a:cubicBezTo>
                <a:cubicBezTo>
                  <a:pt x="21" y="98"/>
                  <a:pt x="21" y="98"/>
                  <a:pt x="21" y="98"/>
                </a:cubicBezTo>
                <a:cubicBezTo>
                  <a:pt x="16" y="103"/>
                  <a:pt x="7" y="100"/>
                  <a:pt x="4" y="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3" name="Freeform 41"/>
          <p:cNvSpPr>
            <a:spLocks noEditPoints="1"/>
          </p:cNvSpPr>
          <p:nvPr/>
        </p:nvSpPr>
        <p:spPr bwMode="auto">
          <a:xfrm>
            <a:off x="2365055" y="4348166"/>
            <a:ext cx="461962" cy="449263"/>
          </a:xfrm>
          <a:custGeom>
            <a:avLst/>
            <a:gdLst>
              <a:gd name="T0" fmla="*/ 170 w 170"/>
              <a:gd name="T1" fmla="*/ 153 h 166"/>
              <a:gd name="T2" fmla="*/ 61 w 170"/>
              <a:gd name="T3" fmla="*/ 166 h 166"/>
              <a:gd name="T4" fmla="*/ 156 w 170"/>
              <a:gd name="T5" fmla="*/ 155 h 166"/>
              <a:gd name="T6" fmla="*/ 160 w 170"/>
              <a:gd name="T7" fmla="*/ 49 h 166"/>
              <a:gd name="T8" fmla="*/ 120 w 170"/>
              <a:gd name="T9" fmla="*/ 36 h 166"/>
              <a:gd name="T10" fmla="*/ 50 w 170"/>
              <a:gd name="T11" fmla="*/ 10 h 166"/>
              <a:gd name="T12" fmla="*/ 47 w 170"/>
              <a:gd name="T13" fmla="*/ 79 h 166"/>
              <a:gd name="T14" fmla="*/ 64 w 170"/>
              <a:gd name="T15" fmla="*/ 83 h 166"/>
              <a:gd name="T16" fmla="*/ 80 w 170"/>
              <a:gd name="T17" fmla="*/ 117 h 166"/>
              <a:gd name="T18" fmla="*/ 83 w 170"/>
              <a:gd name="T19" fmla="*/ 124 h 166"/>
              <a:gd name="T20" fmla="*/ 42 w 170"/>
              <a:gd name="T21" fmla="*/ 165 h 166"/>
              <a:gd name="T22" fmla="*/ 1 w 170"/>
              <a:gd name="T23" fmla="*/ 124 h 166"/>
              <a:gd name="T24" fmla="*/ 5 w 170"/>
              <a:gd name="T25" fmla="*/ 117 h 166"/>
              <a:gd name="T26" fmla="*/ 21 w 170"/>
              <a:gd name="T27" fmla="*/ 83 h 166"/>
              <a:gd name="T28" fmla="*/ 36 w 170"/>
              <a:gd name="T29" fmla="*/ 79 h 166"/>
              <a:gd name="T30" fmla="*/ 49 w 170"/>
              <a:gd name="T31" fmla="*/ 0 h 166"/>
              <a:gd name="T32" fmla="*/ 131 w 170"/>
              <a:gd name="T33" fmla="*/ 3 h 166"/>
              <a:gd name="T34" fmla="*/ 170 w 170"/>
              <a:gd name="T35" fmla="*/ 48 h 166"/>
              <a:gd name="T36" fmla="*/ 91 w 170"/>
              <a:gd name="T37" fmla="*/ 37 h 166"/>
              <a:gd name="T38" fmla="*/ 91 w 170"/>
              <a:gd name="T39" fmla="*/ 28 h 166"/>
              <a:gd name="T40" fmla="*/ 58 w 170"/>
              <a:gd name="T41" fmla="*/ 32 h 166"/>
              <a:gd name="T42" fmla="*/ 63 w 170"/>
              <a:gd name="T43" fmla="*/ 57 h 166"/>
              <a:gd name="T44" fmla="*/ 96 w 170"/>
              <a:gd name="T45" fmla="*/ 52 h 166"/>
              <a:gd name="T46" fmla="*/ 63 w 170"/>
              <a:gd name="T47" fmla="*/ 48 h 166"/>
              <a:gd name="T48" fmla="*/ 63 w 170"/>
              <a:gd name="T49" fmla="*/ 57 h 166"/>
              <a:gd name="T50" fmla="*/ 139 w 170"/>
              <a:gd name="T51" fmla="*/ 113 h 166"/>
              <a:gd name="T52" fmla="*/ 139 w 170"/>
              <a:gd name="T53" fmla="*/ 104 h 166"/>
              <a:gd name="T54" fmla="*/ 98 w 170"/>
              <a:gd name="T55" fmla="*/ 109 h 166"/>
              <a:gd name="T56" fmla="*/ 103 w 170"/>
              <a:gd name="T57" fmla="*/ 93 h 166"/>
              <a:gd name="T58" fmla="*/ 144 w 170"/>
              <a:gd name="T59" fmla="*/ 89 h 166"/>
              <a:gd name="T60" fmla="*/ 103 w 170"/>
              <a:gd name="T61" fmla="*/ 84 h 166"/>
              <a:gd name="T62" fmla="*/ 103 w 170"/>
              <a:gd name="T63" fmla="*/ 93 h 166"/>
              <a:gd name="T64" fmla="*/ 139 w 170"/>
              <a:gd name="T65" fmla="*/ 133 h 166"/>
              <a:gd name="T66" fmla="*/ 139 w 170"/>
              <a:gd name="T67" fmla="*/ 124 h 166"/>
              <a:gd name="T68" fmla="*/ 98 w 170"/>
              <a:gd name="T69" fmla="*/ 1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166">
                <a:moveTo>
                  <a:pt x="170" y="48"/>
                </a:moveTo>
                <a:cubicBezTo>
                  <a:pt x="170" y="153"/>
                  <a:pt x="170" y="153"/>
                  <a:pt x="170" y="153"/>
                </a:cubicBezTo>
                <a:cubicBezTo>
                  <a:pt x="170" y="160"/>
                  <a:pt x="164" y="166"/>
                  <a:pt x="157" y="166"/>
                </a:cubicBezTo>
                <a:cubicBezTo>
                  <a:pt x="61" y="166"/>
                  <a:pt x="61" y="166"/>
                  <a:pt x="61" y="166"/>
                </a:cubicBezTo>
                <a:cubicBezTo>
                  <a:pt x="70" y="155"/>
                  <a:pt x="70" y="155"/>
                  <a:pt x="70" y="155"/>
                </a:cubicBezTo>
                <a:cubicBezTo>
                  <a:pt x="156" y="155"/>
                  <a:pt x="156" y="155"/>
                  <a:pt x="156" y="155"/>
                </a:cubicBezTo>
                <a:cubicBezTo>
                  <a:pt x="158" y="155"/>
                  <a:pt x="160" y="154"/>
                  <a:pt x="160" y="152"/>
                </a:cubicBezTo>
                <a:cubicBezTo>
                  <a:pt x="160" y="49"/>
                  <a:pt x="160" y="49"/>
                  <a:pt x="160" y="49"/>
                </a:cubicBezTo>
                <a:cubicBezTo>
                  <a:pt x="133" y="49"/>
                  <a:pt x="133" y="49"/>
                  <a:pt x="133" y="49"/>
                </a:cubicBezTo>
                <a:cubicBezTo>
                  <a:pt x="126" y="49"/>
                  <a:pt x="120" y="43"/>
                  <a:pt x="120" y="36"/>
                </a:cubicBezTo>
                <a:cubicBezTo>
                  <a:pt x="120" y="10"/>
                  <a:pt x="120" y="10"/>
                  <a:pt x="120" y="10"/>
                </a:cubicBezTo>
                <a:cubicBezTo>
                  <a:pt x="50" y="10"/>
                  <a:pt x="50" y="10"/>
                  <a:pt x="50" y="10"/>
                </a:cubicBezTo>
                <a:cubicBezTo>
                  <a:pt x="48" y="10"/>
                  <a:pt x="47" y="11"/>
                  <a:pt x="47" y="13"/>
                </a:cubicBezTo>
                <a:cubicBezTo>
                  <a:pt x="47" y="79"/>
                  <a:pt x="47" y="79"/>
                  <a:pt x="47" y="79"/>
                </a:cubicBezTo>
                <a:cubicBezTo>
                  <a:pt x="59" y="79"/>
                  <a:pt x="59" y="79"/>
                  <a:pt x="59" y="79"/>
                </a:cubicBezTo>
                <a:cubicBezTo>
                  <a:pt x="62" y="79"/>
                  <a:pt x="64" y="81"/>
                  <a:pt x="64" y="83"/>
                </a:cubicBezTo>
                <a:cubicBezTo>
                  <a:pt x="64" y="117"/>
                  <a:pt x="64" y="117"/>
                  <a:pt x="64" y="117"/>
                </a:cubicBezTo>
                <a:cubicBezTo>
                  <a:pt x="80" y="117"/>
                  <a:pt x="80" y="117"/>
                  <a:pt x="80" y="117"/>
                </a:cubicBezTo>
                <a:cubicBezTo>
                  <a:pt x="83" y="117"/>
                  <a:pt x="85" y="119"/>
                  <a:pt x="85" y="121"/>
                </a:cubicBezTo>
                <a:cubicBezTo>
                  <a:pt x="85" y="122"/>
                  <a:pt x="84" y="123"/>
                  <a:pt x="83" y="124"/>
                </a:cubicBezTo>
                <a:cubicBezTo>
                  <a:pt x="83" y="124"/>
                  <a:pt x="46" y="163"/>
                  <a:pt x="46" y="163"/>
                </a:cubicBezTo>
                <a:cubicBezTo>
                  <a:pt x="45" y="164"/>
                  <a:pt x="44" y="165"/>
                  <a:pt x="42" y="165"/>
                </a:cubicBezTo>
                <a:cubicBezTo>
                  <a:pt x="41" y="165"/>
                  <a:pt x="40" y="164"/>
                  <a:pt x="39" y="164"/>
                </a:cubicBezTo>
                <a:cubicBezTo>
                  <a:pt x="39" y="164"/>
                  <a:pt x="1" y="124"/>
                  <a:pt x="1" y="124"/>
                </a:cubicBezTo>
                <a:cubicBezTo>
                  <a:pt x="1" y="123"/>
                  <a:pt x="0" y="122"/>
                  <a:pt x="0" y="121"/>
                </a:cubicBezTo>
                <a:cubicBezTo>
                  <a:pt x="0" y="119"/>
                  <a:pt x="2" y="117"/>
                  <a:pt x="5" y="117"/>
                </a:cubicBezTo>
                <a:cubicBezTo>
                  <a:pt x="21" y="117"/>
                  <a:pt x="21" y="117"/>
                  <a:pt x="21" y="117"/>
                </a:cubicBezTo>
                <a:cubicBezTo>
                  <a:pt x="21" y="83"/>
                  <a:pt x="21" y="83"/>
                  <a:pt x="21" y="83"/>
                </a:cubicBezTo>
                <a:cubicBezTo>
                  <a:pt x="21" y="81"/>
                  <a:pt x="23" y="79"/>
                  <a:pt x="26" y="79"/>
                </a:cubicBezTo>
                <a:cubicBezTo>
                  <a:pt x="36" y="79"/>
                  <a:pt x="36" y="79"/>
                  <a:pt x="36" y="79"/>
                </a:cubicBezTo>
                <a:cubicBezTo>
                  <a:pt x="36" y="12"/>
                  <a:pt x="36" y="12"/>
                  <a:pt x="36" y="12"/>
                </a:cubicBezTo>
                <a:cubicBezTo>
                  <a:pt x="36" y="5"/>
                  <a:pt x="42" y="0"/>
                  <a:pt x="49" y="0"/>
                </a:cubicBezTo>
                <a:cubicBezTo>
                  <a:pt x="123" y="0"/>
                  <a:pt x="123" y="0"/>
                  <a:pt x="123" y="0"/>
                </a:cubicBezTo>
                <a:cubicBezTo>
                  <a:pt x="127" y="0"/>
                  <a:pt x="130" y="2"/>
                  <a:pt x="131" y="3"/>
                </a:cubicBezTo>
                <a:cubicBezTo>
                  <a:pt x="133" y="5"/>
                  <a:pt x="164" y="36"/>
                  <a:pt x="166" y="38"/>
                </a:cubicBezTo>
                <a:cubicBezTo>
                  <a:pt x="166" y="38"/>
                  <a:pt x="170" y="42"/>
                  <a:pt x="170" y="48"/>
                </a:cubicBezTo>
                <a:close/>
                <a:moveTo>
                  <a:pt x="63" y="37"/>
                </a:moveTo>
                <a:cubicBezTo>
                  <a:pt x="91" y="37"/>
                  <a:pt x="91" y="37"/>
                  <a:pt x="91" y="37"/>
                </a:cubicBezTo>
                <a:cubicBezTo>
                  <a:pt x="94" y="37"/>
                  <a:pt x="96" y="35"/>
                  <a:pt x="96" y="32"/>
                </a:cubicBezTo>
                <a:cubicBezTo>
                  <a:pt x="96" y="30"/>
                  <a:pt x="94" y="28"/>
                  <a:pt x="91" y="28"/>
                </a:cubicBezTo>
                <a:cubicBezTo>
                  <a:pt x="63" y="28"/>
                  <a:pt x="63" y="28"/>
                  <a:pt x="63" y="28"/>
                </a:cubicBezTo>
                <a:cubicBezTo>
                  <a:pt x="60" y="28"/>
                  <a:pt x="58" y="30"/>
                  <a:pt x="58" y="32"/>
                </a:cubicBezTo>
                <a:cubicBezTo>
                  <a:pt x="58" y="35"/>
                  <a:pt x="60" y="37"/>
                  <a:pt x="63" y="37"/>
                </a:cubicBezTo>
                <a:close/>
                <a:moveTo>
                  <a:pt x="63" y="57"/>
                </a:moveTo>
                <a:cubicBezTo>
                  <a:pt x="91" y="57"/>
                  <a:pt x="91" y="57"/>
                  <a:pt x="91" y="57"/>
                </a:cubicBezTo>
                <a:cubicBezTo>
                  <a:pt x="94" y="57"/>
                  <a:pt x="96" y="55"/>
                  <a:pt x="96" y="52"/>
                </a:cubicBezTo>
                <a:cubicBezTo>
                  <a:pt x="96" y="50"/>
                  <a:pt x="94" y="48"/>
                  <a:pt x="91" y="48"/>
                </a:cubicBezTo>
                <a:cubicBezTo>
                  <a:pt x="63" y="48"/>
                  <a:pt x="63" y="48"/>
                  <a:pt x="63" y="48"/>
                </a:cubicBezTo>
                <a:cubicBezTo>
                  <a:pt x="60" y="48"/>
                  <a:pt x="58" y="50"/>
                  <a:pt x="58" y="52"/>
                </a:cubicBezTo>
                <a:cubicBezTo>
                  <a:pt x="58" y="55"/>
                  <a:pt x="60" y="57"/>
                  <a:pt x="63" y="57"/>
                </a:cubicBezTo>
                <a:close/>
                <a:moveTo>
                  <a:pt x="103" y="113"/>
                </a:moveTo>
                <a:cubicBezTo>
                  <a:pt x="139" y="113"/>
                  <a:pt x="139" y="113"/>
                  <a:pt x="139" y="113"/>
                </a:cubicBezTo>
                <a:cubicBezTo>
                  <a:pt x="142" y="113"/>
                  <a:pt x="144" y="111"/>
                  <a:pt x="144" y="109"/>
                </a:cubicBezTo>
                <a:cubicBezTo>
                  <a:pt x="144" y="106"/>
                  <a:pt x="142" y="104"/>
                  <a:pt x="139" y="104"/>
                </a:cubicBezTo>
                <a:cubicBezTo>
                  <a:pt x="103" y="104"/>
                  <a:pt x="103" y="104"/>
                  <a:pt x="103" y="104"/>
                </a:cubicBezTo>
                <a:cubicBezTo>
                  <a:pt x="100" y="104"/>
                  <a:pt x="98" y="106"/>
                  <a:pt x="98" y="109"/>
                </a:cubicBezTo>
                <a:cubicBezTo>
                  <a:pt x="98" y="111"/>
                  <a:pt x="100" y="113"/>
                  <a:pt x="103" y="113"/>
                </a:cubicBezTo>
                <a:close/>
                <a:moveTo>
                  <a:pt x="103" y="93"/>
                </a:moveTo>
                <a:cubicBezTo>
                  <a:pt x="139" y="93"/>
                  <a:pt x="139" y="93"/>
                  <a:pt x="139" y="93"/>
                </a:cubicBezTo>
                <a:cubicBezTo>
                  <a:pt x="142" y="93"/>
                  <a:pt x="144" y="91"/>
                  <a:pt x="144" y="89"/>
                </a:cubicBezTo>
                <a:cubicBezTo>
                  <a:pt x="144" y="86"/>
                  <a:pt x="142" y="84"/>
                  <a:pt x="139" y="84"/>
                </a:cubicBezTo>
                <a:cubicBezTo>
                  <a:pt x="103" y="84"/>
                  <a:pt x="103" y="84"/>
                  <a:pt x="103" y="84"/>
                </a:cubicBezTo>
                <a:cubicBezTo>
                  <a:pt x="100" y="84"/>
                  <a:pt x="98" y="86"/>
                  <a:pt x="98" y="89"/>
                </a:cubicBezTo>
                <a:cubicBezTo>
                  <a:pt x="98" y="91"/>
                  <a:pt x="100" y="93"/>
                  <a:pt x="103" y="93"/>
                </a:cubicBezTo>
                <a:close/>
                <a:moveTo>
                  <a:pt x="103" y="133"/>
                </a:moveTo>
                <a:cubicBezTo>
                  <a:pt x="139" y="133"/>
                  <a:pt x="139" y="133"/>
                  <a:pt x="139" y="133"/>
                </a:cubicBezTo>
                <a:cubicBezTo>
                  <a:pt x="142" y="133"/>
                  <a:pt x="144" y="131"/>
                  <a:pt x="144" y="129"/>
                </a:cubicBezTo>
                <a:cubicBezTo>
                  <a:pt x="144" y="126"/>
                  <a:pt x="142" y="124"/>
                  <a:pt x="139" y="124"/>
                </a:cubicBezTo>
                <a:cubicBezTo>
                  <a:pt x="103" y="124"/>
                  <a:pt x="103" y="124"/>
                  <a:pt x="103" y="124"/>
                </a:cubicBezTo>
                <a:cubicBezTo>
                  <a:pt x="100" y="124"/>
                  <a:pt x="98" y="126"/>
                  <a:pt x="98" y="129"/>
                </a:cubicBezTo>
                <a:cubicBezTo>
                  <a:pt x="98" y="131"/>
                  <a:pt x="100" y="133"/>
                  <a:pt x="103" y="1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4" name="Freeform 42"/>
          <p:cNvSpPr>
            <a:spLocks noEditPoints="1"/>
          </p:cNvSpPr>
          <p:nvPr/>
        </p:nvSpPr>
        <p:spPr bwMode="auto">
          <a:xfrm>
            <a:off x="2254882" y="5187954"/>
            <a:ext cx="508000" cy="476250"/>
          </a:xfrm>
          <a:custGeom>
            <a:avLst/>
            <a:gdLst>
              <a:gd name="T0" fmla="*/ 147 w 187"/>
              <a:gd name="T1" fmla="*/ 175 h 176"/>
              <a:gd name="T2" fmla="*/ 46 w 187"/>
              <a:gd name="T3" fmla="*/ 171 h 176"/>
              <a:gd name="T4" fmla="*/ 147 w 187"/>
              <a:gd name="T5" fmla="*/ 166 h 176"/>
              <a:gd name="T6" fmla="*/ 187 w 187"/>
              <a:gd name="T7" fmla="*/ 103 h 176"/>
              <a:gd name="T8" fmla="*/ 168 w 187"/>
              <a:gd name="T9" fmla="*/ 176 h 176"/>
              <a:gd name="T10" fmla="*/ 146 w 187"/>
              <a:gd name="T11" fmla="*/ 158 h 176"/>
              <a:gd name="T12" fmla="*/ 37 w 187"/>
              <a:gd name="T13" fmla="*/ 176 h 176"/>
              <a:gd name="T14" fmla="*/ 0 w 187"/>
              <a:gd name="T15" fmla="*/ 157 h 176"/>
              <a:gd name="T16" fmla="*/ 18 w 187"/>
              <a:gd name="T17" fmla="*/ 84 h 176"/>
              <a:gd name="T18" fmla="*/ 149 w 187"/>
              <a:gd name="T19" fmla="*/ 53 h 176"/>
              <a:gd name="T20" fmla="*/ 106 w 187"/>
              <a:gd name="T21" fmla="*/ 39 h 176"/>
              <a:gd name="T22" fmla="*/ 43 w 187"/>
              <a:gd name="T23" fmla="*/ 10 h 176"/>
              <a:gd name="T24" fmla="*/ 40 w 187"/>
              <a:gd name="T25" fmla="*/ 65 h 176"/>
              <a:gd name="T26" fmla="*/ 34 w 187"/>
              <a:gd name="T27" fmla="*/ 70 h 176"/>
              <a:gd name="T28" fmla="*/ 29 w 187"/>
              <a:gd name="T29" fmla="*/ 13 h 176"/>
              <a:gd name="T30" fmla="*/ 109 w 187"/>
              <a:gd name="T31" fmla="*/ 0 h 176"/>
              <a:gd name="T32" fmla="*/ 155 w 187"/>
              <a:gd name="T33" fmla="*/ 41 h 176"/>
              <a:gd name="T34" fmla="*/ 160 w 187"/>
              <a:gd name="T35" fmla="*/ 84 h 176"/>
              <a:gd name="T36" fmla="*/ 187 w 187"/>
              <a:gd name="T37" fmla="*/ 103 h 176"/>
              <a:gd name="T38" fmla="*/ 75 w 187"/>
              <a:gd name="T39" fmla="*/ 105 h 176"/>
              <a:gd name="T40" fmla="*/ 20 w 187"/>
              <a:gd name="T41" fmla="*/ 110 h 176"/>
              <a:gd name="T42" fmla="*/ 75 w 187"/>
              <a:gd name="T43" fmla="*/ 114 h 176"/>
              <a:gd name="T44" fmla="*/ 161 w 187"/>
              <a:gd name="T45" fmla="*/ 109 h 176"/>
              <a:gd name="T46" fmla="*/ 146 w 187"/>
              <a:gd name="T47" fmla="*/ 109 h 176"/>
              <a:gd name="T48" fmla="*/ 161 w 187"/>
              <a:gd name="T49" fmla="*/ 109 h 176"/>
              <a:gd name="T50" fmla="*/ 88 w 187"/>
              <a:gd name="T51" fmla="*/ 40 h 176"/>
              <a:gd name="T52" fmla="*/ 88 w 187"/>
              <a:gd name="T53" fmla="*/ 30 h 176"/>
              <a:gd name="T54" fmla="*/ 53 w 187"/>
              <a:gd name="T55" fmla="*/ 35 h 176"/>
              <a:gd name="T56" fmla="*/ 58 w 187"/>
              <a:gd name="T57" fmla="*/ 62 h 176"/>
              <a:gd name="T58" fmla="*/ 93 w 187"/>
              <a:gd name="T59" fmla="*/ 56 h 176"/>
              <a:gd name="T60" fmla="*/ 58 w 187"/>
              <a:gd name="T61" fmla="*/ 51 h 176"/>
              <a:gd name="T62" fmla="*/ 58 w 187"/>
              <a:gd name="T63" fmla="*/ 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176">
                <a:moveTo>
                  <a:pt x="152" y="171"/>
                </a:moveTo>
                <a:cubicBezTo>
                  <a:pt x="152" y="173"/>
                  <a:pt x="150" y="175"/>
                  <a:pt x="147" y="175"/>
                </a:cubicBezTo>
                <a:cubicBezTo>
                  <a:pt x="51" y="175"/>
                  <a:pt x="51" y="175"/>
                  <a:pt x="51" y="175"/>
                </a:cubicBezTo>
                <a:cubicBezTo>
                  <a:pt x="48" y="175"/>
                  <a:pt x="46" y="173"/>
                  <a:pt x="46" y="171"/>
                </a:cubicBezTo>
                <a:cubicBezTo>
                  <a:pt x="46" y="168"/>
                  <a:pt x="48" y="166"/>
                  <a:pt x="51" y="166"/>
                </a:cubicBezTo>
                <a:cubicBezTo>
                  <a:pt x="147" y="166"/>
                  <a:pt x="147" y="166"/>
                  <a:pt x="147" y="166"/>
                </a:cubicBezTo>
                <a:cubicBezTo>
                  <a:pt x="150" y="166"/>
                  <a:pt x="152" y="168"/>
                  <a:pt x="152" y="171"/>
                </a:cubicBezTo>
                <a:close/>
                <a:moveTo>
                  <a:pt x="187" y="103"/>
                </a:moveTo>
                <a:cubicBezTo>
                  <a:pt x="187" y="157"/>
                  <a:pt x="187" y="157"/>
                  <a:pt x="187" y="157"/>
                </a:cubicBezTo>
                <a:cubicBezTo>
                  <a:pt x="187" y="167"/>
                  <a:pt x="179" y="176"/>
                  <a:pt x="168" y="176"/>
                </a:cubicBezTo>
                <a:cubicBezTo>
                  <a:pt x="161" y="176"/>
                  <a:pt x="161" y="176"/>
                  <a:pt x="161" y="176"/>
                </a:cubicBezTo>
                <a:cubicBezTo>
                  <a:pt x="161" y="164"/>
                  <a:pt x="159" y="158"/>
                  <a:pt x="146" y="158"/>
                </a:cubicBezTo>
                <a:cubicBezTo>
                  <a:pt x="146" y="158"/>
                  <a:pt x="51" y="158"/>
                  <a:pt x="51" y="158"/>
                </a:cubicBezTo>
                <a:cubicBezTo>
                  <a:pt x="38" y="158"/>
                  <a:pt x="37" y="164"/>
                  <a:pt x="37" y="176"/>
                </a:cubicBezTo>
                <a:cubicBezTo>
                  <a:pt x="18" y="176"/>
                  <a:pt x="18" y="176"/>
                  <a:pt x="18" y="176"/>
                </a:cubicBezTo>
                <a:cubicBezTo>
                  <a:pt x="8" y="176"/>
                  <a:pt x="0" y="167"/>
                  <a:pt x="0" y="157"/>
                </a:cubicBezTo>
                <a:cubicBezTo>
                  <a:pt x="0" y="103"/>
                  <a:pt x="0" y="103"/>
                  <a:pt x="0" y="103"/>
                </a:cubicBezTo>
                <a:cubicBezTo>
                  <a:pt x="0" y="92"/>
                  <a:pt x="8" y="84"/>
                  <a:pt x="18" y="84"/>
                </a:cubicBezTo>
                <a:cubicBezTo>
                  <a:pt x="149" y="84"/>
                  <a:pt x="149" y="84"/>
                  <a:pt x="149" y="84"/>
                </a:cubicBezTo>
                <a:cubicBezTo>
                  <a:pt x="149" y="53"/>
                  <a:pt x="149" y="53"/>
                  <a:pt x="149" y="53"/>
                </a:cubicBezTo>
                <a:cubicBezTo>
                  <a:pt x="120" y="53"/>
                  <a:pt x="120" y="53"/>
                  <a:pt x="120" y="53"/>
                </a:cubicBezTo>
                <a:cubicBezTo>
                  <a:pt x="113" y="53"/>
                  <a:pt x="106" y="47"/>
                  <a:pt x="106" y="39"/>
                </a:cubicBezTo>
                <a:cubicBezTo>
                  <a:pt x="106" y="10"/>
                  <a:pt x="106" y="10"/>
                  <a:pt x="106" y="10"/>
                </a:cubicBezTo>
                <a:cubicBezTo>
                  <a:pt x="43" y="10"/>
                  <a:pt x="43" y="10"/>
                  <a:pt x="43" y="10"/>
                </a:cubicBezTo>
                <a:cubicBezTo>
                  <a:pt x="41" y="10"/>
                  <a:pt x="40" y="12"/>
                  <a:pt x="40" y="13"/>
                </a:cubicBezTo>
                <a:cubicBezTo>
                  <a:pt x="40" y="13"/>
                  <a:pt x="40" y="65"/>
                  <a:pt x="40" y="65"/>
                </a:cubicBezTo>
                <a:cubicBezTo>
                  <a:pt x="40" y="65"/>
                  <a:pt x="40" y="65"/>
                  <a:pt x="40" y="65"/>
                </a:cubicBezTo>
                <a:cubicBezTo>
                  <a:pt x="40" y="68"/>
                  <a:pt x="37" y="70"/>
                  <a:pt x="34" y="70"/>
                </a:cubicBezTo>
                <a:cubicBezTo>
                  <a:pt x="32" y="70"/>
                  <a:pt x="29" y="68"/>
                  <a:pt x="29" y="65"/>
                </a:cubicBezTo>
                <a:cubicBezTo>
                  <a:pt x="29" y="13"/>
                  <a:pt x="29" y="13"/>
                  <a:pt x="29" y="13"/>
                </a:cubicBezTo>
                <a:cubicBezTo>
                  <a:pt x="29" y="6"/>
                  <a:pt x="35" y="0"/>
                  <a:pt x="43" y="0"/>
                </a:cubicBezTo>
                <a:cubicBezTo>
                  <a:pt x="109" y="0"/>
                  <a:pt x="109" y="0"/>
                  <a:pt x="109" y="0"/>
                </a:cubicBezTo>
                <a:cubicBezTo>
                  <a:pt x="114" y="0"/>
                  <a:pt x="117" y="3"/>
                  <a:pt x="118" y="4"/>
                </a:cubicBezTo>
                <a:cubicBezTo>
                  <a:pt x="120" y="6"/>
                  <a:pt x="153" y="39"/>
                  <a:pt x="155" y="41"/>
                </a:cubicBezTo>
                <a:cubicBezTo>
                  <a:pt x="155" y="41"/>
                  <a:pt x="160" y="45"/>
                  <a:pt x="160" y="52"/>
                </a:cubicBezTo>
                <a:cubicBezTo>
                  <a:pt x="160" y="84"/>
                  <a:pt x="160" y="84"/>
                  <a:pt x="160" y="84"/>
                </a:cubicBezTo>
                <a:cubicBezTo>
                  <a:pt x="168" y="84"/>
                  <a:pt x="168" y="84"/>
                  <a:pt x="168" y="84"/>
                </a:cubicBezTo>
                <a:cubicBezTo>
                  <a:pt x="179" y="84"/>
                  <a:pt x="187" y="92"/>
                  <a:pt x="187" y="103"/>
                </a:cubicBezTo>
                <a:close/>
                <a:moveTo>
                  <a:pt x="79" y="110"/>
                </a:moveTo>
                <a:cubicBezTo>
                  <a:pt x="79" y="107"/>
                  <a:pt x="77" y="105"/>
                  <a:pt x="75" y="105"/>
                </a:cubicBezTo>
                <a:cubicBezTo>
                  <a:pt x="25" y="105"/>
                  <a:pt x="25" y="105"/>
                  <a:pt x="25" y="105"/>
                </a:cubicBezTo>
                <a:cubicBezTo>
                  <a:pt x="22" y="105"/>
                  <a:pt x="20" y="107"/>
                  <a:pt x="20" y="110"/>
                </a:cubicBezTo>
                <a:cubicBezTo>
                  <a:pt x="20" y="112"/>
                  <a:pt x="22" y="114"/>
                  <a:pt x="25" y="114"/>
                </a:cubicBezTo>
                <a:cubicBezTo>
                  <a:pt x="75" y="114"/>
                  <a:pt x="75" y="114"/>
                  <a:pt x="75" y="114"/>
                </a:cubicBezTo>
                <a:cubicBezTo>
                  <a:pt x="77" y="114"/>
                  <a:pt x="79" y="112"/>
                  <a:pt x="79" y="110"/>
                </a:cubicBezTo>
                <a:close/>
                <a:moveTo>
                  <a:pt x="161" y="109"/>
                </a:moveTo>
                <a:cubicBezTo>
                  <a:pt x="161" y="104"/>
                  <a:pt x="158" y="101"/>
                  <a:pt x="153" y="101"/>
                </a:cubicBezTo>
                <a:cubicBezTo>
                  <a:pt x="149" y="101"/>
                  <a:pt x="146" y="104"/>
                  <a:pt x="146" y="109"/>
                </a:cubicBezTo>
                <a:cubicBezTo>
                  <a:pt x="146" y="113"/>
                  <a:pt x="149" y="116"/>
                  <a:pt x="153" y="116"/>
                </a:cubicBezTo>
                <a:cubicBezTo>
                  <a:pt x="158" y="116"/>
                  <a:pt x="161" y="113"/>
                  <a:pt x="161" y="109"/>
                </a:cubicBezTo>
                <a:close/>
                <a:moveTo>
                  <a:pt x="58" y="40"/>
                </a:moveTo>
                <a:cubicBezTo>
                  <a:pt x="88" y="40"/>
                  <a:pt x="88" y="40"/>
                  <a:pt x="88" y="40"/>
                </a:cubicBezTo>
                <a:cubicBezTo>
                  <a:pt x="91" y="40"/>
                  <a:pt x="93" y="38"/>
                  <a:pt x="93" y="35"/>
                </a:cubicBezTo>
                <a:cubicBezTo>
                  <a:pt x="93" y="32"/>
                  <a:pt x="91" y="30"/>
                  <a:pt x="88" y="30"/>
                </a:cubicBezTo>
                <a:cubicBezTo>
                  <a:pt x="58" y="30"/>
                  <a:pt x="58" y="30"/>
                  <a:pt x="58" y="30"/>
                </a:cubicBezTo>
                <a:cubicBezTo>
                  <a:pt x="55" y="30"/>
                  <a:pt x="53" y="32"/>
                  <a:pt x="53" y="35"/>
                </a:cubicBezTo>
                <a:cubicBezTo>
                  <a:pt x="53" y="38"/>
                  <a:pt x="55" y="40"/>
                  <a:pt x="58" y="40"/>
                </a:cubicBezTo>
                <a:close/>
                <a:moveTo>
                  <a:pt x="58" y="62"/>
                </a:moveTo>
                <a:cubicBezTo>
                  <a:pt x="88" y="62"/>
                  <a:pt x="88" y="62"/>
                  <a:pt x="88" y="62"/>
                </a:cubicBezTo>
                <a:cubicBezTo>
                  <a:pt x="91" y="62"/>
                  <a:pt x="93" y="59"/>
                  <a:pt x="93" y="56"/>
                </a:cubicBezTo>
                <a:cubicBezTo>
                  <a:pt x="93" y="54"/>
                  <a:pt x="91" y="51"/>
                  <a:pt x="88" y="51"/>
                </a:cubicBezTo>
                <a:cubicBezTo>
                  <a:pt x="58" y="51"/>
                  <a:pt x="58" y="51"/>
                  <a:pt x="58" y="51"/>
                </a:cubicBezTo>
                <a:cubicBezTo>
                  <a:pt x="55" y="51"/>
                  <a:pt x="53" y="54"/>
                  <a:pt x="53" y="56"/>
                </a:cubicBezTo>
                <a:cubicBezTo>
                  <a:pt x="53" y="59"/>
                  <a:pt x="55" y="62"/>
                  <a:pt x="58" y="6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5" name="Freeform 43"/>
          <p:cNvSpPr>
            <a:spLocks noEditPoints="1"/>
          </p:cNvSpPr>
          <p:nvPr/>
        </p:nvSpPr>
        <p:spPr bwMode="auto">
          <a:xfrm>
            <a:off x="3019808" y="1601791"/>
            <a:ext cx="646112" cy="431800"/>
          </a:xfrm>
          <a:custGeom>
            <a:avLst/>
            <a:gdLst>
              <a:gd name="T0" fmla="*/ 171 w 238"/>
              <a:gd name="T1" fmla="*/ 145 h 160"/>
              <a:gd name="T2" fmla="*/ 167 w 238"/>
              <a:gd name="T3" fmla="*/ 160 h 160"/>
              <a:gd name="T4" fmla="*/ 86 w 238"/>
              <a:gd name="T5" fmla="*/ 160 h 160"/>
              <a:gd name="T6" fmla="*/ 5 w 238"/>
              <a:gd name="T7" fmla="*/ 160 h 160"/>
              <a:gd name="T8" fmla="*/ 1 w 238"/>
              <a:gd name="T9" fmla="*/ 145 h 160"/>
              <a:gd name="T10" fmla="*/ 21 w 238"/>
              <a:gd name="T11" fmla="*/ 121 h 160"/>
              <a:gd name="T12" fmla="*/ 62 w 238"/>
              <a:gd name="T13" fmla="*/ 100 h 160"/>
              <a:gd name="T14" fmla="*/ 63 w 238"/>
              <a:gd name="T15" fmla="*/ 89 h 160"/>
              <a:gd name="T16" fmla="*/ 55 w 238"/>
              <a:gd name="T17" fmla="*/ 68 h 160"/>
              <a:gd name="T18" fmla="*/ 51 w 238"/>
              <a:gd name="T19" fmla="*/ 63 h 160"/>
              <a:gd name="T20" fmla="*/ 48 w 238"/>
              <a:gd name="T21" fmla="*/ 46 h 160"/>
              <a:gd name="T22" fmla="*/ 51 w 238"/>
              <a:gd name="T23" fmla="*/ 40 h 160"/>
              <a:gd name="T24" fmla="*/ 86 w 238"/>
              <a:gd name="T25" fmla="*/ 0 h 160"/>
              <a:gd name="T26" fmla="*/ 121 w 238"/>
              <a:gd name="T27" fmla="*/ 40 h 160"/>
              <a:gd name="T28" fmla="*/ 124 w 238"/>
              <a:gd name="T29" fmla="*/ 46 h 160"/>
              <a:gd name="T30" fmla="*/ 121 w 238"/>
              <a:gd name="T31" fmla="*/ 63 h 160"/>
              <a:gd name="T32" fmla="*/ 117 w 238"/>
              <a:gd name="T33" fmla="*/ 68 h 160"/>
              <a:gd name="T34" fmla="*/ 109 w 238"/>
              <a:gd name="T35" fmla="*/ 89 h 160"/>
              <a:gd name="T36" fmla="*/ 110 w 238"/>
              <a:gd name="T37" fmla="*/ 100 h 160"/>
              <a:gd name="T38" fmla="*/ 152 w 238"/>
              <a:gd name="T39" fmla="*/ 120 h 160"/>
              <a:gd name="T40" fmla="*/ 171 w 238"/>
              <a:gd name="T41" fmla="*/ 145 h 160"/>
              <a:gd name="T42" fmla="*/ 223 w 238"/>
              <a:gd name="T43" fmla="*/ 127 h 160"/>
              <a:gd name="T44" fmla="*/ 188 w 238"/>
              <a:gd name="T45" fmla="*/ 106 h 160"/>
              <a:gd name="T46" fmla="*/ 210 w 238"/>
              <a:gd name="T47" fmla="*/ 101 h 160"/>
              <a:gd name="T48" fmla="*/ 211 w 238"/>
              <a:gd name="T49" fmla="*/ 97 h 160"/>
              <a:gd name="T50" fmla="*/ 200 w 238"/>
              <a:gd name="T51" fmla="*/ 53 h 160"/>
              <a:gd name="T52" fmla="*/ 166 w 238"/>
              <a:gd name="T53" fmla="*/ 10 h 160"/>
              <a:gd name="T54" fmla="*/ 132 w 238"/>
              <a:gd name="T55" fmla="*/ 53 h 160"/>
              <a:gd name="T56" fmla="*/ 122 w 238"/>
              <a:gd name="T57" fmla="*/ 92 h 160"/>
              <a:gd name="T58" fmla="*/ 122 w 238"/>
              <a:gd name="T59" fmla="*/ 96 h 160"/>
              <a:gd name="T60" fmla="*/ 155 w 238"/>
              <a:gd name="T61" fmla="*/ 112 h 160"/>
              <a:gd name="T62" fmla="*/ 179 w 238"/>
              <a:gd name="T63" fmla="*/ 146 h 160"/>
              <a:gd name="T64" fmla="*/ 176 w 238"/>
              <a:gd name="T65" fmla="*/ 160 h 160"/>
              <a:gd name="T66" fmla="*/ 234 w 238"/>
              <a:gd name="T67" fmla="*/ 160 h 160"/>
              <a:gd name="T68" fmla="*/ 238 w 238"/>
              <a:gd name="T69" fmla="*/ 144 h 160"/>
              <a:gd name="T70" fmla="*/ 223 w 238"/>
              <a:gd name="T71" fmla="*/ 1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8" h="160">
                <a:moveTo>
                  <a:pt x="171" y="145"/>
                </a:moveTo>
                <a:cubicBezTo>
                  <a:pt x="170" y="152"/>
                  <a:pt x="167" y="160"/>
                  <a:pt x="167" y="160"/>
                </a:cubicBezTo>
                <a:cubicBezTo>
                  <a:pt x="86" y="160"/>
                  <a:pt x="86" y="160"/>
                  <a:pt x="86" y="160"/>
                </a:cubicBezTo>
                <a:cubicBezTo>
                  <a:pt x="5" y="160"/>
                  <a:pt x="5" y="160"/>
                  <a:pt x="5" y="160"/>
                </a:cubicBezTo>
                <a:cubicBezTo>
                  <a:pt x="5" y="160"/>
                  <a:pt x="2" y="152"/>
                  <a:pt x="1" y="145"/>
                </a:cubicBezTo>
                <a:cubicBezTo>
                  <a:pt x="0" y="132"/>
                  <a:pt x="9" y="126"/>
                  <a:pt x="21" y="121"/>
                </a:cubicBezTo>
                <a:cubicBezTo>
                  <a:pt x="34" y="115"/>
                  <a:pt x="53" y="103"/>
                  <a:pt x="62" y="100"/>
                </a:cubicBezTo>
                <a:cubicBezTo>
                  <a:pt x="63" y="89"/>
                  <a:pt x="63" y="89"/>
                  <a:pt x="63" y="89"/>
                </a:cubicBezTo>
                <a:cubicBezTo>
                  <a:pt x="58" y="83"/>
                  <a:pt x="57" y="78"/>
                  <a:pt x="55" y="68"/>
                </a:cubicBezTo>
                <a:cubicBezTo>
                  <a:pt x="53" y="67"/>
                  <a:pt x="51" y="65"/>
                  <a:pt x="51" y="63"/>
                </a:cubicBezTo>
                <a:cubicBezTo>
                  <a:pt x="48" y="46"/>
                  <a:pt x="48" y="46"/>
                  <a:pt x="48" y="46"/>
                </a:cubicBezTo>
                <a:cubicBezTo>
                  <a:pt x="48" y="44"/>
                  <a:pt x="49" y="42"/>
                  <a:pt x="51" y="40"/>
                </a:cubicBezTo>
                <a:cubicBezTo>
                  <a:pt x="51" y="16"/>
                  <a:pt x="60" y="0"/>
                  <a:pt x="86" y="0"/>
                </a:cubicBezTo>
                <a:cubicBezTo>
                  <a:pt x="112" y="0"/>
                  <a:pt x="121" y="16"/>
                  <a:pt x="121" y="40"/>
                </a:cubicBezTo>
                <a:cubicBezTo>
                  <a:pt x="123" y="42"/>
                  <a:pt x="124" y="44"/>
                  <a:pt x="124" y="46"/>
                </a:cubicBezTo>
                <a:cubicBezTo>
                  <a:pt x="121" y="63"/>
                  <a:pt x="121" y="63"/>
                  <a:pt x="121" y="63"/>
                </a:cubicBezTo>
                <a:cubicBezTo>
                  <a:pt x="121" y="65"/>
                  <a:pt x="119" y="67"/>
                  <a:pt x="117" y="68"/>
                </a:cubicBezTo>
                <a:cubicBezTo>
                  <a:pt x="115" y="78"/>
                  <a:pt x="114" y="83"/>
                  <a:pt x="109" y="89"/>
                </a:cubicBezTo>
                <a:cubicBezTo>
                  <a:pt x="110" y="100"/>
                  <a:pt x="110" y="100"/>
                  <a:pt x="110" y="100"/>
                </a:cubicBezTo>
                <a:cubicBezTo>
                  <a:pt x="119" y="103"/>
                  <a:pt x="138" y="114"/>
                  <a:pt x="152" y="120"/>
                </a:cubicBezTo>
                <a:cubicBezTo>
                  <a:pt x="164" y="125"/>
                  <a:pt x="172" y="132"/>
                  <a:pt x="171" y="145"/>
                </a:cubicBezTo>
                <a:close/>
                <a:moveTo>
                  <a:pt x="223" y="127"/>
                </a:moveTo>
                <a:cubicBezTo>
                  <a:pt x="209" y="119"/>
                  <a:pt x="191" y="112"/>
                  <a:pt x="188" y="106"/>
                </a:cubicBezTo>
                <a:cubicBezTo>
                  <a:pt x="190" y="100"/>
                  <a:pt x="202" y="105"/>
                  <a:pt x="210" y="101"/>
                </a:cubicBezTo>
                <a:cubicBezTo>
                  <a:pt x="212" y="100"/>
                  <a:pt x="212" y="99"/>
                  <a:pt x="211" y="97"/>
                </a:cubicBezTo>
                <a:cubicBezTo>
                  <a:pt x="207" y="89"/>
                  <a:pt x="200" y="78"/>
                  <a:pt x="200" y="53"/>
                </a:cubicBezTo>
                <a:cubicBezTo>
                  <a:pt x="200" y="28"/>
                  <a:pt x="188" y="10"/>
                  <a:pt x="166" y="10"/>
                </a:cubicBezTo>
                <a:cubicBezTo>
                  <a:pt x="144" y="10"/>
                  <a:pt x="133" y="29"/>
                  <a:pt x="132" y="53"/>
                </a:cubicBezTo>
                <a:cubicBezTo>
                  <a:pt x="132" y="69"/>
                  <a:pt x="127" y="81"/>
                  <a:pt x="122" y="92"/>
                </a:cubicBezTo>
                <a:cubicBezTo>
                  <a:pt x="121" y="94"/>
                  <a:pt x="121" y="95"/>
                  <a:pt x="122" y="96"/>
                </a:cubicBezTo>
                <a:cubicBezTo>
                  <a:pt x="131" y="100"/>
                  <a:pt x="139" y="105"/>
                  <a:pt x="155" y="112"/>
                </a:cubicBezTo>
                <a:cubicBezTo>
                  <a:pt x="162" y="115"/>
                  <a:pt x="181" y="123"/>
                  <a:pt x="179" y="146"/>
                </a:cubicBezTo>
                <a:cubicBezTo>
                  <a:pt x="179" y="151"/>
                  <a:pt x="177" y="156"/>
                  <a:pt x="176" y="160"/>
                </a:cubicBezTo>
                <a:cubicBezTo>
                  <a:pt x="234" y="160"/>
                  <a:pt x="234" y="160"/>
                  <a:pt x="234" y="160"/>
                </a:cubicBezTo>
                <a:cubicBezTo>
                  <a:pt x="234" y="160"/>
                  <a:pt x="238" y="151"/>
                  <a:pt x="238" y="144"/>
                </a:cubicBezTo>
                <a:cubicBezTo>
                  <a:pt x="238" y="136"/>
                  <a:pt x="235" y="134"/>
                  <a:pt x="223" y="1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6" name="Freeform 44"/>
          <p:cNvSpPr>
            <a:spLocks noEditPoints="1"/>
          </p:cNvSpPr>
          <p:nvPr/>
        </p:nvSpPr>
        <p:spPr bwMode="auto">
          <a:xfrm>
            <a:off x="708026" y="2446341"/>
            <a:ext cx="560387" cy="522288"/>
          </a:xfrm>
          <a:custGeom>
            <a:avLst/>
            <a:gdLst>
              <a:gd name="T0" fmla="*/ 169 w 206"/>
              <a:gd name="T1" fmla="*/ 179 h 193"/>
              <a:gd name="T2" fmla="*/ 166 w 206"/>
              <a:gd name="T3" fmla="*/ 193 h 193"/>
              <a:gd name="T4" fmla="*/ 85 w 206"/>
              <a:gd name="T5" fmla="*/ 193 h 193"/>
              <a:gd name="T6" fmla="*/ 4 w 206"/>
              <a:gd name="T7" fmla="*/ 193 h 193"/>
              <a:gd name="T8" fmla="*/ 1 w 206"/>
              <a:gd name="T9" fmla="*/ 179 h 193"/>
              <a:gd name="T10" fmla="*/ 20 w 206"/>
              <a:gd name="T11" fmla="*/ 155 h 193"/>
              <a:gd name="T12" fmla="*/ 61 w 206"/>
              <a:gd name="T13" fmla="*/ 134 h 193"/>
              <a:gd name="T14" fmla="*/ 62 w 206"/>
              <a:gd name="T15" fmla="*/ 123 h 193"/>
              <a:gd name="T16" fmla="*/ 54 w 206"/>
              <a:gd name="T17" fmla="*/ 102 h 193"/>
              <a:gd name="T18" fmla="*/ 50 w 206"/>
              <a:gd name="T19" fmla="*/ 97 h 193"/>
              <a:gd name="T20" fmla="*/ 47 w 206"/>
              <a:gd name="T21" fmla="*/ 81 h 193"/>
              <a:gd name="T22" fmla="*/ 50 w 206"/>
              <a:gd name="T23" fmla="*/ 75 h 193"/>
              <a:gd name="T24" fmla="*/ 85 w 206"/>
              <a:gd name="T25" fmla="*/ 34 h 193"/>
              <a:gd name="T26" fmla="*/ 120 w 206"/>
              <a:gd name="T27" fmla="*/ 75 h 193"/>
              <a:gd name="T28" fmla="*/ 123 w 206"/>
              <a:gd name="T29" fmla="*/ 81 h 193"/>
              <a:gd name="T30" fmla="*/ 120 w 206"/>
              <a:gd name="T31" fmla="*/ 97 h 193"/>
              <a:gd name="T32" fmla="*/ 116 w 206"/>
              <a:gd name="T33" fmla="*/ 102 h 193"/>
              <a:gd name="T34" fmla="*/ 108 w 206"/>
              <a:gd name="T35" fmla="*/ 123 h 193"/>
              <a:gd name="T36" fmla="*/ 109 w 206"/>
              <a:gd name="T37" fmla="*/ 134 h 193"/>
              <a:gd name="T38" fmla="*/ 150 w 206"/>
              <a:gd name="T39" fmla="*/ 155 h 193"/>
              <a:gd name="T40" fmla="*/ 169 w 206"/>
              <a:gd name="T41" fmla="*/ 179 h 193"/>
              <a:gd name="T42" fmla="*/ 194 w 206"/>
              <a:gd name="T43" fmla="*/ 0 h 193"/>
              <a:gd name="T44" fmla="*/ 94 w 206"/>
              <a:gd name="T45" fmla="*/ 0 h 193"/>
              <a:gd name="T46" fmla="*/ 82 w 206"/>
              <a:gd name="T47" fmla="*/ 11 h 193"/>
              <a:gd name="T48" fmla="*/ 82 w 206"/>
              <a:gd name="T49" fmla="*/ 26 h 193"/>
              <a:gd name="T50" fmla="*/ 85 w 206"/>
              <a:gd name="T51" fmla="*/ 26 h 193"/>
              <a:gd name="T52" fmla="*/ 128 w 206"/>
              <a:gd name="T53" fmla="*/ 71 h 193"/>
              <a:gd name="T54" fmla="*/ 131 w 206"/>
              <a:gd name="T55" fmla="*/ 81 h 193"/>
              <a:gd name="T56" fmla="*/ 152 w 206"/>
              <a:gd name="T57" fmla="*/ 81 h 193"/>
              <a:gd name="T58" fmla="*/ 152 w 206"/>
              <a:gd name="T59" fmla="*/ 117 h 193"/>
              <a:gd name="T60" fmla="*/ 184 w 206"/>
              <a:gd name="T61" fmla="*/ 81 h 193"/>
              <a:gd name="T62" fmla="*/ 194 w 206"/>
              <a:gd name="T63" fmla="*/ 81 h 193"/>
              <a:gd name="T64" fmla="*/ 206 w 206"/>
              <a:gd name="T65" fmla="*/ 70 h 193"/>
              <a:gd name="T66" fmla="*/ 206 w 206"/>
              <a:gd name="T67" fmla="*/ 11 h 193"/>
              <a:gd name="T68" fmla="*/ 194 w 206"/>
              <a:gd name="T6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193">
                <a:moveTo>
                  <a:pt x="169" y="179"/>
                </a:moveTo>
                <a:cubicBezTo>
                  <a:pt x="168" y="186"/>
                  <a:pt x="166" y="193"/>
                  <a:pt x="166" y="193"/>
                </a:cubicBezTo>
                <a:cubicBezTo>
                  <a:pt x="85" y="193"/>
                  <a:pt x="85" y="193"/>
                  <a:pt x="85" y="193"/>
                </a:cubicBezTo>
                <a:cubicBezTo>
                  <a:pt x="4" y="193"/>
                  <a:pt x="4" y="193"/>
                  <a:pt x="4" y="193"/>
                </a:cubicBezTo>
                <a:cubicBezTo>
                  <a:pt x="4" y="193"/>
                  <a:pt x="2" y="186"/>
                  <a:pt x="1" y="179"/>
                </a:cubicBezTo>
                <a:cubicBezTo>
                  <a:pt x="0" y="166"/>
                  <a:pt x="8" y="160"/>
                  <a:pt x="20" y="155"/>
                </a:cubicBezTo>
                <a:cubicBezTo>
                  <a:pt x="34" y="149"/>
                  <a:pt x="52" y="137"/>
                  <a:pt x="61" y="134"/>
                </a:cubicBezTo>
                <a:cubicBezTo>
                  <a:pt x="62" y="123"/>
                  <a:pt x="62" y="123"/>
                  <a:pt x="62" y="123"/>
                </a:cubicBezTo>
                <a:cubicBezTo>
                  <a:pt x="57" y="117"/>
                  <a:pt x="56" y="112"/>
                  <a:pt x="54" y="102"/>
                </a:cubicBezTo>
                <a:cubicBezTo>
                  <a:pt x="52" y="101"/>
                  <a:pt x="51" y="99"/>
                  <a:pt x="50" y="97"/>
                </a:cubicBezTo>
                <a:cubicBezTo>
                  <a:pt x="47" y="81"/>
                  <a:pt x="47" y="81"/>
                  <a:pt x="47" y="81"/>
                </a:cubicBezTo>
                <a:cubicBezTo>
                  <a:pt x="47" y="78"/>
                  <a:pt x="48" y="76"/>
                  <a:pt x="50" y="75"/>
                </a:cubicBezTo>
                <a:cubicBezTo>
                  <a:pt x="50" y="50"/>
                  <a:pt x="59" y="34"/>
                  <a:pt x="85" y="34"/>
                </a:cubicBezTo>
                <a:cubicBezTo>
                  <a:pt x="110" y="34"/>
                  <a:pt x="120" y="50"/>
                  <a:pt x="120" y="75"/>
                </a:cubicBezTo>
                <a:cubicBezTo>
                  <a:pt x="122" y="76"/>
                  <a:pt x="123" y="78"/>
                  <a:pt x="123" y="81"/>
                </a:cubicBezTo>
                <a:cubicBezTo>
                  <a:pt x="120" y="97"/>
                  <a:pt x="120" y="97"/>
                  <a:pt x="120" y="97"/>
                </a:cubicBezTo>
                <a:cubicBezTo>
                  <a:pt x="119" y="99"/>
                  <a:pt x="118" y="101"/>
                  <a:pt x="116" y="102"/>
                </a:cubicBezTo>
                <a:cubicBezTo>
                  <a:pt x="113" y="112"/>
                  <a:pt x="113" y="117"/>
                  <a:pt x="108" y="123"/>
                </a:cubicBezTo>
                <a:cubicBezTo>
                  <a:pt x="109" y="134"/>
                  <a:pt x="109" y="134"/>
                  <a:pt x="109" y="134"/>
                </a:cubicBezTo>
                <a:cubicBezTo>
                  <a:pt x="118" y="137"/>
                  <a:pt x="136" y="149"/>
                  <a:pt x="150" y="155"/>
                </a:cubicBezTo>
                <a:cubicBezTo>
                  <a:pt x="162" y="160"/>
                  <a:pt x="170" y="166"/>
                  <a:pt x="169" y="179"/>
                </a:cubicBezTo>
                <a:close/>
                <a:moveTo>
                  <a:pt x="194" y="0"/>
                </a:moveTo>
                <a:cubicBezTo>
                  <a:pt x="94" y="0"/>
                  <a:pt x="94" y="0"/>
                  <a:pt x="94" y="0"/>
                </a:cubicBezTo>
                <a:cubicBezTo>
                  <a:pt x="88" y="0"/>
                  <a:pt x="82" y="5"/>
                  <a:pt x="82" y="11"/>
                </a:cubicBezTo>
                <a:cubicBezTo>
                  <a:pt x="82" y="26"/>
                  <a:pt x="82" y="26"/>
                  <a:pt x="82" y="26"/>
                </a:cubicBezTo>
                <a:cubicBezTo>
                  <a:pt x="83" y="26"/>
                  <a:pt x="84" y="26"/>
                  <a:pt x="85" y="26"/>
                </a:cubicBezTo>
                <a:cubicBezTo>
                  <a:pt x="104" y="26"/>
                  <a:pt x="127" y="34"/>
                  <a:pt x="128" y="71"/>
                </a:cubicBezTo>
                <a:cubicBezTo>
                  <a:pt x="130" y="74"/>
                  <a:pt x="131" y="78"/>
                  <a:pt x="131" y="81"/>
                </a:cubicBezTo>
                <a:cubicBezTo>
                  <a:pt x="131" y="81"/>
                  <a:pt x="152" y="81"/>
                  <a:pt x="152" y="81"/>
                </a:cubicBezTo>
                <a:cubicBezTo>
                  <a:pt x="152" y="117"/>
                  <a:pt x="152" y="117"/>
                  <a:pt x="152" y="117"/>
                </a:cubicBezTo>
                <a:cubicBezTo>
                  <a:pt x="184" y="81"/>
                  <a:pt x="184" y="81"/>
                  <a:pt x="184" y="81"/>
                </a:cubicBezTo>
                <a:cubicBezTo>
                  <a:pt x="194" y="81"/>
                  <a:pt x="194" y="81"/>
                  <a:pt x="194" y="81"/>
                </a:cubicBezTo>
                <a:cubicBezTo>
                  <a:pt x="200" y="81"/>
                  <a:pt x="206" y="76"/>
                  <a:pt x="206" y="70"/>
                </a:cubicBezTo>
                <a:cubicBezTo>
                  <a:pt x="206" y="11"/>
                  <a:pt x="206" y="11"/>
                  <a:pt x="206" y="11"/>
                </a:cubicBezTo>
                <a:cubicBezTo>
                  <a:pt x="206" y="5"/>
                  <a:pt x="200" y="0"/>
                  <a:pt x="194"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7" name="Freeform 45"/>
          <p:cNvSpPr>
            <a:spLocks noEditPoints="1"/>
          </p:cNvSpPr>
          <p:nvPr/>
        </p:nvSpPr>
        <p:spPr bwMode="auto">
          <a:xfrm>
            <a:off x="1542731" y="2501904"/>
            <a:ext cx="584200" cy="477838"/>
          </a:xfrm>
          <a:custGeom>
            <a:avLst/>
            <a:gdLst>
              <a:gd name="T0" fmla="*/ 198 w 215"/>
              <a:gd name="T1" fmla="*/ 137 h 176"/>
              <a:gd name="T2" fmla="*/ 213 w 215"/>
              <a:gd name="T3" fmla="*/ 101 h 176"/>
              <a:gd name="T4" fmla="*/ 169 w 215"/>
              <a:gd name="T5" fmla="*/ 47 h 176"/>
              <a:gd name="T6" fmla="*/ 87 w 215"/>
              <a:gd name="T7" fmla="*/ 0 h 176"/>
              <a:gd name="T8" fmla="*/ 0 w 215"/>
              <a:gd name="T9" fmla="*/ 67 h 176"/>
              <a:gd name="T10" fmla="*/ 19 w 215"/>
              <a:gd name="T11" fmla="*/ 108 h 176"/>
              <a:gd name="T12" fmla="*/ 3 w 215"/>
              <a:gd name="T13" fmla="*/ 147 h 176"/>
              <a:gd name="T14" fmla="*/ 60 w 215"/>
              <a:gd name="T15" fmla="*/ 129 h 176"/>
              <a:gd name="T16" fmla="*/ 67 w 215"/>
              <a:gd name="T17" fmla="*/ 131 h 176"/>
              <a:gd name="T18" fmla="*/ 135 w 215"/>
              <a:gd name="T19" fmla="*/ 162 h 176"/>
              <a:gd name="T20" fmla="*/ 157 w 215"/>
              <a:gd name="T21" fmla="*/ 159 h 176"/>
              <a:gd name="T22" fmla="*/ 215 w 215"/>
              <a:gd name="T23" fmla="*/ 176 h 176"/>
              <a:gd name="T24" fmla="*/ 198 w 215"/>
              <a:gd name="T25" fmla="*/ 137 h 176"/>
              <a:gd name="T26" fmla="*/ 52 w 215"/>
              <a:gd name="T27" fmla="*/ 89 h 176"/>
              <a:gd name="T28" fmla="*/ 47 w 215"/>
              <a:gd name="T29" fmla="*/ 84 h 176"/>
              <a:gd name="T30" fmla="*/ 47 w 215"/>
              <a:gd name="T31" fmla="*/ 47 h 176"/>
              <a:gd name="T32" fmla="*/ 52 w 215"/>
              <a:gd name="T33" fmla="*/ 43 h 176"/>
              <a:gd name="T34" fmla="*/ 96 w 215"/>
              <a:gd name="T35" fmla="*/ 43 h 176"/>
              <a:gd name="T36" fmla="*/ 101 w 215"/>
              <a:gd name="T37" fmla="*/ 47 h 176"/>
              <a:gd name="T38" fmla="*/ 101 w 215"/>
              <a:gd name="T39" fmla="*/ 59 h 176"/>
              <a:gd name="T40" fmla="*/ 122 w 215"/>
              <a:gd name="T41" fmla="*/ 43 h 176"/>
              <a:gd name="T42" fmla="*/ 124 w 215"/>
              <a:gd name="T43" fmla="*/ 44 h 176"/>
              <a:gd name="T44" fmla="*/ 124 w 215"/>
              <a:gd name="T45" fmla="*/ 87 h 176"/>
              <a:gd name="T46" fmla="*/ 122 w 215"/>
              <a:gd name="T47" fmla="*/ 88 h 176"/>
              <a:gd name="T48" fmla="*/ 101 w 215"/>
              <a:gd name="T49" fmla="*/ 72 h 176"/>
              <a:gd name="T50" fmla="*/ 101 w 215"/>
              <a:gd name="T51" fmla="*/ 84 h 176"/>
              <a:gd name="T52" fmla="*/ 96 w 215"/>
              <a:gd name="T53" fmla="*/ 89 h 176"/>
              <a:gd name="T54" fmla="*/ 52 w 215"/>
              <a:gd name="T55" fmla="*/ 89 h 176"/>
              <a:gd name="T56" fmla="*/ 160 w 215"/>
              <a:gd name="T57" fmla="*/ 149 h 176"/>
              <a:gd name="T58" fmla="*/ 157 w 215"/>
              <a:gd name="T59" fmla="*/ 149 h 176"/>
              <a:gd name="T60" fmla="*/ 155 w 215"/>
              <a:gd name="T61" fmla="*/ 149 h 176"/>
              <a:gd name="T62" fmla="*/ 135 w 215"/>
              <a:gd name="T63" fmla="*/ 151 h 176"/>
              <a:gd name="T64" fmla="*/ 82 w 215"/>
              <a:gd name="T65" fmla="*/ 133 h 176"/>
              <a:gd name="T66" fmla="*/ 87 w 215"/>
              <a:gd name="T67" fmla="*/ 133 h 176"/>
              <a:gd name="T68" fmla="*/ 173 w 215"/>
              <a:gd name="T69" fmla="*/ 67 h 176"/>
              <a:gd name="T70" fmla="*/ 173 w 215"/>
              <a:gd name="T71" fmla="*/ 60 h 176"/>
              <a:gd name="T72" fmla="*/ 202 w 215"/>
              <a:gd name="T73" fmla="*/ 101 h 176"/>
              <a:gd name="T74" fmla="*/ 190 w 215"/>
              <a:gd name="T75" fmla="*/ 130 h 176"/>
              <a:gd name="T76" fmla="*/ 188 w 215"/>
              <a:gd name="T77" fmla="*/ 141 h 176"/>
              <a:gd name="T78" fmla="*/ 196 w 215"/>
              <a:gd name="T79" fmla="*/ 160 h 176"/>
              <a:gd name="T80" fmla="*/ 160 w 215"/>
              <a:gd name="T8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176">
                <a:moveTo>
                  <a:pt x="198" y="137"/>
                </a:moveTo>
                <a:cubicBezTo>
                  <a:pt x="207" y="127"/>
                  <a:pt x="213" y="114"/>
                  <a:pt x="213" y="101"/>
                </a:cubicBezTo>
                <a:cubicBezTo>
                  <a:pt x="213" y="77"/>
                  <a:pt x="195" y="57"/>
                  <a:pt x="169" y="47"/>
                </a:cubicBezTo>
                <a:cubicBezTo>
                  <a:pt x="159" y="20"/>
                  <a:pt x="126" y="0"/>
                  <a:pt x="87" y="0"/>
                </a:cubicBezTo>
                <a:cubicBezTo>
                  <a:pt x="39" y="0"/>
                  <a:pt x="0" y="30"/>
                  <a:pt x="0" y="67"/>
                </a:cubicBezTo>
                <a:cubicBezTo>
                  <a:pt x="0" y="82"/>
                  <a:pt x="7" y="96"/>
                  <a:pt x="19" y="108"/>
                </a:cubicBezTo>
                <a:cubicBezTo>
                  <a:pt x="3" y="147"/>
                  <a:pt x="3" y="147"/>
                  <a:pt x="3" y="147"/>
                </a:cubicBezTo>
                <a:cubicBezTo>
                  <a:pt x="60" y="129"/>
                  <a:pt x="60" y="129"/>
                  <a:pt x="60" y="129"/>
                </a:cubicBezTo>
                <a:cubicBezTo>
                  <a:pt x="62" y="130"/>
                  <a:pt x="65" y="130"/>
                  <a:pt x="67" y="131"/>
                </a:cubicBezTo>
                <a:cubicBezTo>
                  <a:pt x="80" y="149"/>
                  <a:pt x="106" y="162"/>
                  <a:pt x="135" y="162"/>
                </a:cubicBezTo>
                <a:cubicBezTo>
                  <a:pt x="143" y="162"/>
                  <a:pt x="150" y="161"/>
                  <a:pt x="157" y="159"/>
                </a:cubicBezTo>
                <a:cubicBezTo>
                  <a:pt x="215" y="176"/>
                  <a:pt x="215" y="176"/>
                  <a:pt x="215" y="176"/>
                </a:cubicBezTo>
                <a:lnTo>
                  <a:pt x="198" y="137"/>
                </a:lnTo>
                <a:close/>
                <a:moveTo>
                  <a:pt x="52" y="89"/>
                </a:moveTo>
                <a:cubicBezTo>
                  <a:pt x="49" y="89"/>
                  <a:pt x="47" y="86"/>
                  <a:pt x="47" y="84"/>
                </a:cubicBezTo>
                <a:cubicBezTo>
                  <a:pt x="47" y="47"/>
                  <a:pt x="47" y="47"/>
                  <a:pt x="47" y="47"/>
                </a:cubicBezTo>
                <a:cubicBezTo>
                  <a:pt x="47" y="45"/>
                  <a:pt x="49" y="43"/>
                  <a:pt x="52" y="43"/>
                </a:cubicBezTo>
                <a:cubicBezTo>
                  <a:pt x="96" y="43"/>
                  <a:pt x="96" y="43"/>
                  <a:pt x="96" y="43"/>
                </a:cubicBezTo>
                <a:cubicBezTo>
                  <a:pt x="99" y="43"/>
                  <a:pt x="101" y="45"/>
                  <a:pt x="101" y="47"/>
                </a:cubicBezTo>
                <a:cubicBezTo>
                  <a:pt x="101" y="59"/>
                  <a:pt x="101" y="59"/>
                  <a:pt x="101" y="59"/>
                </a:cubicBezTo>
                <a:cubicBezTo>
                  <a:pt x="122" y="43"/>
                  <a:pt x="122" y="43"/>
                  <a:pt x="122" y="43"/>
                </a:cubicBezTo>
                <a:cubicBezTo>
                  <a:pt x="123" y="43"/>
                  <a:pt x="124" y="43"/>
                  <a:pt x="124" y="44"/>
                </a:cubicBezTo>
                <a:cubicBezTo>
                  <a:pt x="124" y="87"/>
                  <a:pt x="124" y="87"/>
                  <a:pt x="124" y="87"/>
                </a:cubicBezTo>
                <a:cubicBezTo>
                  <a:pt x="124" y="88"/>
                  <a:pt x="123" y="89"/>
                  <a:pt x="122" y="88"/>
                </a:cubicBezTo>
                <a:cubicBezTo>
                  <a:pt x="101" y="72"/>
                  <a:pt x="101" y="72"/>
                  <a:pt x="101" y="72"/>
                </a:cubicBezTo>
                <a:cubicBezTo>
                  <a:pt x="101" y="84"/>
                  <a:pt x="101" y="84"/>
                  <a:pt x="101" y="84"/>
                </a:cubicBezTo>
                <a:cubicBezTo>
                  <a:pt x="101" y="86"/>
                  <a:pt x="99" y="89"/>
                  <a:pt x="96" y="89"/>
                </a:cubicBezTo>
                <a:lnTo>
                  <a:pt x="52" y="89"/>
                </a:lnTo>
                <a:close/>
                <a:moveTo>
                  <a:pt x="160" y="149"/>
                </a:moveTo>
                <a:cubicBezTo>
                  <a:pt x="159" y="149"/>
                  <a:pt x="158" y="149"/>
                  <a:pt x="157" y="149"/>
                </a:cubicBezTo>
                <a:cubicBezTo>
                  <a:pt x="156" y="149"/>
                  <a:pt x="156" y="149"/>
                  <a:pt x="155" y="149"/>
                </a:cubicBezTo>
                <a:cubicBezTo>
                  <a:pt x="148" y="150"/>
                  <a:pt x="141" y="151"/>
                  <a:pt x="135" y="151"/>
                </a:cubicBezTo>
                <a:cubicBezTo>
                  <a:pt x="113" y="151"/>
                  <a:pt x="95" y="144"/>
                  <a:pt x="82" y="133"/>
                </a:cubicBezTo>
                <a:cubicBezTo>
                  <a:pt x="84" y="133"/>
                  <a:pt x="85" y="133"/>
                  <a:pt x="87" y="133"/>
                </a:cubicBezTo>
                <a:cubicBezTo>
                  <a:pt x="135" y="133"/>
                  <a:pt x="173" y="103"/>
                  <a:pt x="173" y="67"/>
                </a:cubicBezTo>
                <a:cubicBezTo>
                  <a:pt x="173" y="64"/>
                  <a:pt x="173" y="62"/>
                  <a:pt x="173" y="60"/>
                </a:cubicBezTo>
                <a:cubicBezTo>
                  <a:pt x="191" y="69"/>
                  <a:pt x="202" y="84"/>
                  <a:pt x="202" y="101"/>
                </a:cubicBezTo>
                <a:cubicBezTo>
                  <a:pt x="202" y="111"/>
                  <a:pt x="198" y="121"/>
                  <a:pt x="190" y="130"/>
                </a:cubicBezTo>
                <a:cubicBezTo>
                  <a:pt x="187" y="133"/>
                  <a:pt x="186" y="137"/>
                  <a:pt x="188" y="141"/>
                </a:cubicBezTo>
                <a:cubicBezTo>
                  <a:pt x="196" y="160"/>
                  <a:pt x="196" y="160"/>
                  <a:pt x="196" y="160"/>
                </a:cubicBezTo>
                <a:lnTo>
                  <a:pt x="160" y="1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8" name="Freeform 46"/>
          <p:cNvSpPr>
            <a:spLocks noEditPoints="1"/>
          </p:cNvSpPr>
          <p:nvPr/>
        </p:nvSpPr>
        <p:spPr bwMode="auto">
          <a:xfrm>
            <a:off x="3123242" y="2524129"/>
            <a:ext cx="552450" cy="460375"/>
          </a:xfrm>
          <a:custGeom>
            <a:avLst/>
            <a:gdLst>
              <a:gd name="T0" fmla="*/ 189 w 203"/>
              <a:gd name="T1" fmla="*/ 0 h 170"/>
              <a:gd name="T2" fmla="*/ 38 w 203"/>
              <a:gd name="T3" fmla="*/ 0 h 170"/>
              <a:gd name="T4" fmla="*/ 24 w 203"/>
              <a:gd name="T5" fmla="*/ 15 h 170"/>
              <a:gd name="T6" fmla="*/ 24 w 203"/>
              <a:gd name="T7" fmla="*/ 27 h 170"/>
              <a:gd name="T8" fmla="*/ 13 w 203"/>
              <a:gd name="T9" fmla="*/ 29 h 170"/>
              <a:gd name="T10" fmla="*/ 1 w 203"/>
              <a:gd name="T11" fmla="*/ 45 h 170"/>
              <a:gd name="T12" fmla="*/ 19 w 203"/>
              <a:gd name="T13" fmla="*/ 157 h 170"/>
              <a:gd name="T14" fmla="*/ 35 w 203"/>
              <a:gd name="T15" fmla="*/ 168 h 170"/>
              <a:gd name="T16" fmla="*/ 192 w 203"/>
              <a:gd name="T17" fmla="*/ 143 h 170"/>
              <a:gd name="T18" fmla="*/ 192 w 203"/>
              <a:gd name="T19" fmla="*/ 142 h 170"/>
              <a:gd name="T20" fmla="*/ 203 w 203"/>
              <a:gd name="T21" fmla="*/ 129 h 170"/>
              <a:gd name="T22" fmla="*/ 203 w 203"/>
              <a:gd name="T23" fmla="*/ 15 h 170"/>
              <a:gd name="T24" fmla="*/ 189 w 203"/>
              <a:gd name="T25" fmla="*/ 0 h 170"/>
              <a:gd name="T26" fmla="*/ 194 w 203"/>
              <a:gd name="T27" fmla="*/ 126 h 170"/>
              <a:gd name="T28" fmla="*/ 186 w 203"/>
              <a:gd name="T29" fmla="*/ 134 h 170"/>
              <a:gd name="T30" fmla="*/ 41 w 203"/>
              <a:gd name="T31" fmla="*/ 134 h 170"/>
              <a:gd name="T32" fmla="*/ 33 w 203"/>
              <a:gd name="T33" fmla="*/ 126 h 170"/>
              <a:gd name="T34" fmla="*/ 34 w 203"/>
              <a:gd name="T35" fmla="*/ 18 h 170"/>
              <a:gd name="T36" fmla="*/ 41 w 203"/>
              <a:gd name="T37" fmla="*/ 10 h 170"/>
              <a:gd name="T38" fmla="*/ 186 w 203"/>
              <a:gd name="T39" fmla="*/ 10 h 170"/>
              <a:gd name="T40" fmla="*/ 194 w 203"/>
              <a:gd name="T41" fmla="*/ 18 h 170"/>
              <a:gd name="T42" fmla="*/ 194 w 203"/>
              <a:gd name="T43" fmla="*/ 126 h 170"/>
              <a:gd name="T44" fmla="*/ 71 w 203"/>
              <a:gd name="T45" fmla="*/ 63 h 170"/>
              <a:gd name="T46" fmla="*/ 53 w 203"/>
              <a:gd name="T47" fmla="*/ 46 h 170"/>
              <a:gd name="T48" fmla="*/ 71 w 203"/>
              <a:gd name="T49" fmla="*/ 29 h 170"/>
              <a:gd name="T50" fmla="*/ 89 w 203"/>
              <a:gd name="T51" fmla="*/ 46 h 170"/>
              <a:gd name="T52" fmla="*/ 71 w 203"/>
              <a:gd name="T53" fmla="*/ 63 h 170"/>
              <a:gd name="T54" fmla="*/ 184 w 203"/>
              <a:gd name="T55" fmla="*/ 115 h 170"/>
              <a:gd name="T56" fmla="*/ 182 w 203"/>
              <a:gd name="T57" fmla="*/ 123 h 170"/>
              <a:gd name="T58" fmla="*/ 131 w 203"/>
              <a:gd name="T59" fmla="*/ 123 h 170"/>
              <a:gd name="T60" fmla="*/ 81 w 203"/>
              <a:gd name="T61" fmla="*/ 123 h 170"/>
              <a:gd name="T62" fmla="*/ 79 w 203"/>
              <a:gd name="T63" fmla="*/ 115 h 170"/>
              <a:gd name="T64" fmla="*/ 91 w 203"/>
              <a:gd name="T65" fmla="*/ 101 h 170"/>
              <a:gd name="T66" fmla="*/ 116 w 203"/>
              <a:gd name="T67" fmla="*/ 89 h 170"/>
              <a:gd name="T68" fmla="*/ 117 w 203"/>
              <a:gd name="T69" fmla="*/ 83 h 170"/>
              <a:gd name="T70" fmla="*/ 112 w 203"/>
              <a:gd name="T71" fmla="*/ 71 h 170"/>
              <a:gd name="T72" fmla="*/ 110 w 203"/>
              <a:gd name="T73" fmla="*/ 68 h 170"/>
              <a:gd name="T74" fmla="*/ 108 w 203"/>
              <a:gd name="T75" fmla="*/ 58 h 170"/>
              <a:gd name="T76" fmla="*/ 109 w 203"/>
              <a:gd name="T77" fmla="*/ 55 h 170"/>
              <a:gd name="T78" fmla="*/ 131 w 203"/>
              <a:gd name="T79" fmla="*/ 31 h 170"/>
              <a:gd name="T80" fmla="*/ 153 w 203"/>
              <a:gd name="T81" fmla="*/ 55 h 170"/>
              <a:gd name="T82" fmla="*/ 155 w 203"/>
              <a:gd name="T83" fmla="*/ 58 h 170"/>
              <a:gd name="T84" fmla="*/ 153 w 203"/>
              <a:gd name="T85" fmla="*/ 68 h 170"/>
              <a:gd name="T86" fmla="*/ 151 w 203"/>
              <a:gd name="T87" fmla="*/ 71 h 170"/>
              <a:gd name="T88" fmla="*/ 145 w 203"/>
              <a:gd name="T89" fmla="*/ 83 h 170"/>
              <a:gd name="T90" fmla="*/ 146 w 203"/>
              <a:gd name="T91" fmla="*/ 89 h 170"/>
              <a:gd name="T92" fmla="*/ 172 w 203"/>
              <a:gd name="T93" fmla="*/ 101 h 170"/>
              <a:gd name="T94" fmla="*/ 184 w 203"/>
              <a:gd name="T95" fmla="*/ 1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3" h="170">
                <a:moveTo>
                  <a:pt x="189" y="0"/>
                </a:moveTo>
                <a:cubicBezTo>
                  <a:pt x="38" y="0"/>
                  <a:pt x="38" y="0"/>
                  <a:pt x="38" y="0"/>
                </a:cubicBezTo>
                <a:cubicBezTo>
                  <a:pt x="30" y="0"/>
                  <a:pt x="24" y="7"/>
                  <a:pt x="24" y="15"/>
                </a:cubicBezTo>
                <a:cubicBezTo>
                  <a:pt x="24" y="27"/>
                  <a:pt x="24" y="27"/>
                  <a:pt x="24" y="27"/>
                </a:cubicBezTo>
                <a:cubicBezTo>
                  <a:pt x="13" y="29"/>
                  <a:pt x="13" y="29"/>
                  <a:pt x="13" y="29"/>
                </a:cubicBezTo>
                <a:cubicBezTo>
                  <a:pt x="5" y="30"/>
                  <a:pt x="0" y="37"/>
                  <a:pt x="1" y="45"/>
                </a:cubicBezTo>
                <a:cubicBezTo>
                  <a:pt x="19" y="157"/>
                  <a:pt x="19" y="157"/>
                  <a:pt x="19" y="157"/>
                </a:cubicBezTo>
                <a:cubicBezTo>
                  <a:pt x="20" y="164"/>
                  <a:pt x="27" y="170"/>
                  <a:pt x="35" y="168"/>
                </a:cubicBezTo>
                <a:cubicBezTo>
                  <a:pt x="192" y="143"/>
                  <a:pt x="192" y="143"/>
                  <a:pt x="192" y="143"/>
                </a:cubicBezTo>
                <a:cubicBezTo>
                  <a:pt x="192" y="143"/>
                  <a:pt x="192" y="143"/>
                  <a:pt x="192" y="142"/>
                </a:cubicBezTo>
                <a:cubicBezTo>
                  <a:pt x="198" y="141"/>
                  <a:pt x="203" y="135"/>
                  <a:pt x="203" y="129"/>
                </a:cubicBezTo>
                <a:cubicBezTo>
                  <a:pt x="203" y="15"/>
                  <a:pt x="203" y="15"/>
                  <a:pt x="203" y="15"/>
                </a:cubicBezTo>
                <a:cubicBezTo>
                  <a:pt x="203" y="7"/>
                  <a:pt x="197" y="0"/>
                  <a:pt x="189" y="0"/>
                </a:cubicBezTo>
                <a:close/>
                <a:moveTo>
                  <a:pt x="194" y="126"/>
                </a:moveTo>
                <a:cubicBezTo>
                  <a:pt x="194" y="130"/>
                  <a:pt x="190" y="134"/>
                  <a:pt x="186" y="134"/>
                </a:cubicBezTo>
                <a:cubicBezTo>
                  <a:pt x="41" y="134"/>
                  <a:pt x="41" y="134"/>
                  <a:pt x="41" y="134"/>
                </a:cubicBezTo>
                <a:cubicBezTo>
                  <a:pt x="37" y="134"/>
                  <a:pt x="33" y="130"/>
                  <a:pt x="33" y="126"/>
                </a:cubicBezTo>
                <a:cubicBezTo>
                  <a:pt x="34" y="18"/>
                  <a:pt x="34" y="18"/>
                  <a:pt x="34" y="18"/>
                </a:cubicBezTo>
                <a:cubicBezTo>
                  <a:pt x="34" y="14"/>
                  <a:pt x="37" y="10"/>
                  <a:pt x="41" y="10"/>
                </a:cubicBezTo>
                <a:cubicBezTo>
                  <a:pt x="186" y="10"/>
                  <a:pt x="186" y="10"/>
                  <a:pt x="186" y="10"/>
                </a:cubicBezTo>
                <a:cubicBezTo>
                  <a:pt x="190" y="10"/>
                  <a:pt x="194" y="14"/>
                  <a:pt x="194" y="18"/>
                </a:cubicBezTo>
                <a:lnTo>
                  <a:pt x="194" y="126"/>
                </a:lnTo>
                <a:close/>
                <a:moveTo>
                  <a:pt x="71" y="63"/>
                </a:moveTo>
                <a:cubicBezTo>
                  <a:pt x="61" y="63"/>
                  <a:pt x="53" y="56"/>
                  <a:pt x="53" y="46"/>
                </a:cubicBezTo>
                <a:cubicBezTo>
                  <a:pt x="53" y="37"/>
                  <a:pt x="61" y="29"/>
                  <a:pt x="71" y="29"/>
                </a:cubicBezTo>
                <a:cubicBezTo>
                  <a:pt x="81" y="29"/>
                  <a:pt x="89" y="37"/>
                  <a:pt x="89" y="46"/>
                </a:cubicBezTo>
                <a:cubicBezTo>
                  <a:pt x="88" y="56"/>
                  <a:pt x="81" y="63"/>
                  <a:pt x="71" y="63"/>
                </a:cubicBezTo>
                <a:close/>
                <a:moveTo>
                  <a:pt x="184" y="115"/>
                </a:moveTo>
                <a:cubicBezTo>
                  <a:pt x="183" y="119"/>
                  <a:pt x="182" y="123"/>
                  <a:pt x="182" y="123"/>
                </a:cubicBezTo>
                <a:cubicBezTo>
                  <a:pt x="131" y="123"/>
                  <a:pt x="131" y="123"/>
                  <a:pt x="131" y="123"/>
                </a:cubicBezTo>
                <a:cubicBezTo>
                  <a:pt x="81" y="123"/>
                  <a:pt x="81" y="123"/>
                  <a:pt x="81" y="123"/>
                </a:cubicBezTo>
                <a:cubicBezTo>
                  <a:pt x="81" y="123"/>
                  <a:pt x="79" y="119"/>
                  <a:pt x="79" y="115"/>
                </a:cubicBezTo>
                <a:cubicBezTo>
                  <a:pt x="78" y="108"/>
                  <a:pt x="83" y="104"/>
                  <a:pt x="91" y="101"/>
                </a:cubicBezTo>
                <a:cubicBezTo>
                  <a:pt x="99" y="98"/>
                  <a:pt x="111" y="91"/>
                  <a:pt x="116" y="89"/>
                </a:cubicBezTo>
                <a:cubicBezTo>
                  <a:pt x="117" y="83"/>
                  <a:pt x="117" y="83"/>
                  <a:pt x="117" y="83"/>
                </a:cubicBezTo>
                <a:cubicBezTo>
                  <a:pt x="114" y="79"/>
                  <a:pt x="113" y="76"/>
                  <a:pt x="112" y="71"/>
                </a:cubicBezTo>
                <a:cubicBezTo>
                  <a:pt x="111" y="70"/>
                  <a:pt x="110" y="69"/>
                  <a:pt x="110" y="68"/>
                </a:cubicBezTo>
                <a:cubicBezTo>
                  <a:pt x="108" y="58"/>
                  <a:pt x="108" y="58"/>
                  <a:pt x="108" y="58"/>
                </a:cubicBezTo>
                <a:cubicBezTo>
                  <a:pt x="108" y="56"/>
                  <a:pt x="108" y="55"/>
                  <a:pt x="109" y="55"/>
                </a:cubicBezTo>
                <a:cubicBezTo>
                  <a:pt x="109" y="40"/>
                  <a:pt x="115" y="31"/>
                  <a:pt x="131" y="31"/>
                </a:cubicBezTo>
                <a:cubicBezTo>
                  <a:pt x="147" y="31"/>
                  <a:pt x="153" y="40"/>
                  <a:pt x="153" y="55"/>
                </a:cubicBezTo>
                <a:cubicBezTo>
                  <a:pt x="154" y="55"/>
                  <a:pt x="155" y="56"/>
                  <a:pt x="155" y="58"/>
                </a:cubicBezTo>
                <a:cubicBezTo>
                  <a:pt x="153" y="68"/>
                  <a:pt x="153" y="68"/>
                  <a:pt x="153" y="68"/>
                </a:cubicBezTo>
                <a:cubicBezTo>
                  <a:pt x="153" y="69"/>
                  <a:pt x="152" y="70"/>
                  <a:pt x="151" y="71"/>
                </a:cubicBezTo>
                <a:cubicBezTo>
                  <a:pt x="149" y="76"/>
                  <a:pt x="149" y="79"/>
                  <a:pt x="145" y="83"/>
                </a:cubicBezTo>
                <a:cubicBezTo>
                  <a:pt x="146" y="89"/>
                  <a:pt x="146" y="89"/>
                  <a:pt x="146" y="89"/>
                </a:cubicBezTo>
                <a:cubicBezTo>
                  <a:pt x="152" y="91"/>
                  <a:pt x="163" y="98"/>
                  <a:pt x="172" y="101"/>
                </a:cubicBezTo>
                <a:cubicBezTo>
                  <a:pt x="179" y="104"/>
                  <a:pt x="184" y="108"/>
                  <a:pt x="184" y="1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9" name="Freeform 47"/>
          <p:cNvSpPr>
            <a:spLocks noEditPoints="1"/>
          </p:cNvSpPr>
          <p:nvPr/>
        </p:nvSpPr>
        <p:spPr bwMode="auto">
          <a:xfrm>
            <a:off x="1492884" y="4359279"/>
            <a:ext cx="581025" cy="476250"/>
          </a:xfrm>
          <a:custGeom>
            <a:avLst/>
            <a:gdLst>
              <a:gd name="T0" fmla="*/ 190 w 214"/>
              <a:gd name="T1" fmla="*/ 151 h 176"/>
              <a:gd name="T2" fmla="*/ 189 w 214"/>
              <a:gd name="T3" fmla="*/ 175 h 176"/>
              <a:gd name="T4" fmla="*/ 169 w 214"/>
              <a:gd name="T5" fmla="*/ 176 h 176"/>
              <a:gd name="T6" fmla="*/ 168 w 214"/>
              <a:gd name="T7" fmla="*/ 152 h 176"/>
              <a:gd name="T8" fmla="*/ 143 w 214"/>
              <a:gd name="T9" fmla="*/ 151 h 176"/>
              <a:gd name="T10" fmla="*/ 142 w 214"/>
              <a:gd name="T11" fmla="*/ 131 h 176"/>
              <a:gd name="T12" fmla="*/ 167 w 214"/>
              <a:gd name="T13" fmla="*/ 130 h 176"/>
              <a:gd name="T14" fmla="*/ 168 w 214"/>
              <a:gd name="T15" fmla="*/ 105 h 176"/>
              <a:gd name="T16" fmla="*/ 188 w 214"/>
              <a:gd name="T17" fmla="*/ 104 h 176"/>
              <a:gd name="T18" fmla="*/ 189 w 214"/>
              <a:gd name="T19" fmla="*/ 129 h 176"/>
              <a:gd name="T20" fmla="*/ 213 w 214"/>
              <a:gd name="T21" fmla="*/ 130 h 176"/>
              <a:gd name="T22" fmla="*/ 214 w 214"/>
              <a:gd name="T23" fmla="*/ 150 h 176"/>
              <a:gd name="T24" fmla="*/ 134 w 214"/>
              <a:gd name="T25" fmla="*/ 149 h 176"/>
              <a:gd name="T26" fmla="*/ 17 w 214"/>
              <a:gd name="T27" fmla="*/ 140 h 176"/>
              <a:gd name="T28" fmla="*/ 11 w 214"/>
              <a:gd name="T29" fmla="*/ 18 h 176"/>
              <a:gd name="T30" fmla="*/ 171 w 214"/>
              <a:gd name="T31" fmla="*/ 12 h 176"/>
              <a:gd name="T32" fmla="*/ 178 w 214"/>
              <a:gd name="T33" fmla="*/ 96 h 176"/>
              <a:gd name="T34" fmla="*/ 189 w 214"/>
              <a:gd name="T35" fmla="*/ 96 h 176"/>
              <a:gd name="T36" fmla="*/ 174 w 214"/>
              <a:gd name="T37" fmla="*/ 0 h 176"/>
              <a:gd name="T38" fmla="*/ 0 w 214"/>
              <a:gd name="T39" fmla="*/ 15 h 176"/>
              <a:gd name="T40" fmla="*/ 15 w 214"/>
              <a:gd name="T41" fmla="*/ 151 h 176"/>
              <a:gd name="T42" fmla="*/ 134 w 214"/>
              <a:gd name="T43" fmla="*/ 149 h 176"/>
              <a:gd name="T44" fmla="*/ 94 w 214"/>
              <a:gd name="T45" fmla="*/ 29 h 176"/>
              <a:gd name="T46" fmla="*/ 94 w 214"/>
              <a:gd name="T47" fmla="*/ 65 h 176"/>
              <a:gd name="T48" fmla="*/ 61 w 214"/>
              <a:gd name="T49" fmla="*/ 76 h 176"/>
              <a:gd name="T50" fmla="*/ 22 w 214"/>
              <a:gd name="T51" fmla="*/ 129 h 176"/>
              <a:gd name="T52" fmla="*/ 142 w 214"/>
              <a:gd name="T53" fmla="*/ 122 h 176"/>
              <a:gd name="T54" fmla="*/ 159 w 214"/>
              <a:gd name="T55" fmla="*/ 103 h 176"/>
              <a:gd name="T56" fmla="*/ 167 w 214"/>
              <a:gd name="T57" fmla="*/ 96 h 176"/>
              <a:gd name="T58" fmla="*/ 167 w 214"/>
              <a:gd name="T59" fmla="*/ 77 h 176"/>
              <a:gd name="T60" fmla="*/ 137 w 214"/>
              <a:gd name="T61" fmla="*/ 57 h 176"/>
              <a:gd name="T62" fmla="*/ 115 w 214"/>
              <a:gd name="T63" fmla="*/ 111 h 176"/>
              <a:gd name="T64" fmla="*/ 113 w 214"/>
              <a:gd name="T65" fmla="*/ 116 h 176"/>
              <a:gd name="T66" fmla="*/ 71 w 214"/>
              <a:gd name="T67"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4" h="176">
                <a:moveTo>
                  <a:pt x="213" y="151"/>
                </a:moveTo>
                <a:cubicBezTo>
                  <a:pt x="190" y="151"/>
                  <a:pt x="190" y="151"/>
                  <a:pt x="190" y="151"/>
                </a:cubicBezTo>
                <a:cubicBezTo>
                  <a:pt x="189" y="151"/>
                  <a:pt x="189" y="151"/>
                  <a:pt x="189" y="152"/>
                </a:cubicBezTo>
                <a:cubicBezTo>
                  <a:pt x="189" y="175"/>
                  <a:pt x="189" y="175"/>
                  <a:pt x="189" y="175"/>
                </a:cubicBezTo>
                <a:cubicBezTo>
                  <a:pt x="189" y="176"/>
                  <a:pt x="188" y="176"/>
                  <a:pt x="188" y="176"/>
                </a:cubicBezTo>
                <a:cubicBezTo>
                  <a:pt x="169" y="176"/>
                  <a:pt x="169" y="176"/>
                  <a:pt x="169" y="176"/>
                </a:cubicBezTo>
                <a:cubicBezTo>
                  <a:pt x="168" y="176"/>
                  <a:pt x="168" y="176"/>
                  <a:pt x="168" y="175"/>
                </a:cubicBezTo>
                <a:cubicBezTo>
                  <a:pt x="168" y="152"/>
                  <a:pt x="168" y="152"/>
                  <a:pt x="168" y="152"/>
                </a:cubicBezTo>
                <a:cubicBezTo>
                  <a:pt x="168" y="151"/>
                  <a:pt x="167" y="151"/>
                  <a:pt x="167" y="151"/>
                </a:cubicBezTo>
                <a:cubicBezTo>
                  <a:pt x="143" y="151"/>
                  <a:pt x="143" y="151"/>
                  <a:pt x="143" y="151"/>
                </a:cubicBezTo>
                <a:cubicBezTo>
                  <a:pt x="142" y="151"/>
                  <a:pt x="142" y="150"/>
                  <a:pt x="142" y="150"/>
                </a:cubicBezTo>
                <a:cubicBezTo>
                  <a:pt x="142" y="131"/>
                  <a:pt x="142" y="131"/>
                  <a:pt x="142" y="131"/>
                </a:cubicBezTo>
                <a:cubicBezTo>
                  <a:pt x="142" y="130"/>
                  <a:pt x="143" y="130"/>
                  <a:pt x="143" y="130"/>
                </a:cubicBezTo>
                <a:cubicBezTo>
                  <a:pt x="167" y="130"/>
                  <a:pt x="167" y="130"/>
                  <a:pt x="167" y="130"/>
                </a:cubicBezTo>
                <a:cubicBezTo>
                  <a:pt x="167" y="130"/>
                  <a:pt x="168" y="130"/>
                  <a:pt x="168" y="129"/>
                </a:cubicBezTo>
                <a:cubicBezTo>
                  <a:pt x="168" y="105"/>
                  <a:pt x="168" y="105"/>
                  <a:pt x="168" y="105"/>
                </a:cubicBezTo>
                <a:cubicBezTo>
                  <a:pt x="168" y="105"/>
                  <a:pt x="168" y="104"/>
                  <a:pt x="169" y="104"/>
                </a:cubicBezTo>
                <a:cubicBezTo>
                  <a:pt x="188" y="104"/>
                  <a:pt x="188" y="104"/>
                  <a:pt x="188" y="104"/>
                </a:cubicBezTo>
                <a:cubicBezTo>
                  <a:pt x="188" y="104"/>
                  <a:pt x="189" y="105"/>
                  <a:pt x="189" y="105"/>
                </a:cubicBezTo>
                <a:cubicBezTo>
                  <a:pt x="189" y="129"/>
                  <a:pt x="189" y="129"/>
                  <a:pt x="189" y="129"/>
                </a:cubicBezTo>
                <a:cubicBezTo>
                  <a:pt x="189" y="130"/>
                  <a:pt x="189" y="130"/>
                  <a:pt x="190" y="130"/>
                </a:cubicBezTo>
                <a:cubicBezTo>
                  <a:pt x="213" y="130"/>
                  <a:pt x="213" y="130"/>
                  <a:pt x="213" y="130"/>
                </a:cubicBezTo>
                <a:cubicBezTo>
                  <a:pt x="214" y="130"/>
                  <a:pt x="214" y="130"/>
                  <a:pt x="214" y="131"/>
                </a:cubicBezTo>
                <a:cubicBezTo>
                  <a:pt x="214" y="150"/>
                  <a:pt x="214" y="150"/>
                  <a:pt x="214" y="150"/>
                </a:cubicBezTo>
                <a:cubicBezTo>
                  <a:pt x="214" y="150"/>
                  <a:pt x="214" y="151"/>
                  <a:pt x="213" y="151"/>
                </a:cubicBezTo>
                <a:close/>
                <a:moveTo>
                  <a:pt x="134" y="149"/>
                </a:moveTo>
                <a:cubicBezTo>
                  <a:pt x="134" y="140"/>
                  <a:pt x="134" y="140"/>
                  <a:pt x="134" y="140"/>
                </a:cubicBezTo>
                <a:cubicBezTo>
                  <a:pt x="17" y="140"/>
                  <a:pt x="17" y="140"/>
                  <a:pt x="17" y="140"/>
                </a:cubicBezTo>
                <a:cubicBezTo>
                  <a:pt x="14" y="140"/>
                  <a:pt x="11" y="137"/>
                  <a:pt x="11" y="134"/>
                </a:cubicBezTo>
                <a:cubicBezTo>
                  <a:pt x="11" y="18"/>
                  <a:pt x="11" y="18"/>
                  <a:pt x="11" y="18"/>
                </a:cubicBezTo>
                <a:cubicBezTo>
                  <a:pt x="11" y="14"/>
                  <a:pt x="13" y="12"/>
                  <a:pt x="17" y="12"/>
                </a:cubicBezTo>
                <a:cubicBezTo>
                  <a:pt x="171" y="12"/>
                  <a:pt x="171" y="12"/>
                  <a:pt x="171" y="12"/>
                </a:cubicBezTo>
                <a:cubicBezTo>
                  <a:pt x="175" y="12"/>
                  <a:pt x="178" y="15"/>
                  <a:pt x="178" y="18"/>
                </a:cubicBezTo>
                <a:cubicBezTo>
                  <a:pt x="178" y="96"/>
                  <a:pt x="178" y="96"/>
                  <a:pt x="178" y="96"/>
                </a:cubicBezTo>
                <a:cubicBezTo>
                  <a:pt x="187" y="96"/>
                  <a:pt x="187" y="96"/>
                  <a:pt x="187" y="96"/>
                </a:cubicBezTo>
                <a:cubicBezTo>
                  <a:pt x="187" y="96"/>
                  <a:pt x="188" y="96"/>
                  <a:pt x="189" y="96"/>
                </a:cubicBezTo>
                <a:cubicBezTo>
                  <a:pt x="189" y="78"/>
                  <a:pt x="189" y="15"/>
                  <a:pt x="189" y="15"/>
                </a:cubicBezTo>
                <a:cubicBezTo>
                  <a:pt x="189" y="7"/>
                  <a:pt x="182" y="0"/>
                  <a:pt x="174" y="0"/>
                </a:cubicBezTo>
                <a:cubicBezTo>
                  <a:pt x="15" y="0"/>
                  <a:pt x="15" y="0"/>
                  <a:pt x="15" y="0"/>
                </a:cubicBezTo>
                <a:cubicBezTo>
                  <a:pt x="7" y="0"/>
                  <a:pt x="0" y="7"/>
                  <a:pt x="0" y="15"/>
                </a:cubicBezTo>
                <a:cubicBezTo>
                  <a:pt x="0" y="136"/>
                  <a:pt x="0" y="136"/>
                  <a:pt x="0" y="136"/>
                </a:cubicBezTo>
                <a:cubicBezTo>
                  <a:pt x="0" y="144"/>
                  <a:pt x="6" y="151"/>
                  <a:pt x="15" y="151"/>
                </a:cubicBezTo>
                <a:cubicBezTo>
                  <a:pt x="15" y="151"/>
                  <a:pt x="112" y="151"/>
                  <a:pt x="134" y="151"/>
                </a:cubicBezTo>
                <a:cubicBezTo>
                  <a:pt x="134" y="150"/>
                  <a:pt x="134" y="149"/>
                  <a:pt x="134" y="149"/>
                </a:cubicBezTo>
                <a:close/>
                <a:moveTo>
                  <a:pt x="112" y="47"/>
                </a:moveTo>
                <a:cubicBezTo>
                  <a:pt x="112" y="37"/>
                  <a:pt x="104" y="29"/>
                  <a:pt x="94" y="29"/>
                </a:cubicBezTo>
                <a:cubicBezTo>
                  <a:pt x="84" y="29"/>
                  <a:pt x="76" y="37"/>
                  <a:pt x="76" y="47"/>
                </a:cubicBezTo>
                <a:cubicBezTo>
                  <a:pt x="76" y="57"/>
                  <a:pt x="84" y="65"/>
                  <a:pt x="94" y="65"/>
                </a:cubicBezTo>
                <a:cubicBezTo>
                  <a:pt x="104" y="65"/>
                  <a:pt x="112" y="57"/>
                  <a:pt x="112" y="47"/>
                </a:cubicBezTo>
                <a:close/>
                <a:moveTo>
                  <a:pt x="61" y="76"/>
                </a:moveTo>
                <a:cubicBezTo>
                  <a:pt x="54" y="83"/>
                  <a:pt x="22" y="116"/>
                  <a:pt x="22" y="116"/>
                </a:cubicBezTo>
                <a:cubicBezTo>
                  <a:pt x="22" y="129"/>
                  <a:pt x="22" y="129"/>
                  <a:pt x="22" y="129"/>
                </a:cubicBezTo>
                <a:cubicBezTo>
                  <a:pt x="22" y="129"/>
                  <a:pt x="112" y="129"/>
                  <a:pt x="134" y="129"/>
                </a:cubicBezTo>
                <a:cubicBezTo>
                  <a:pt x="134" y="124"/>
                  <a:pt x="137" y="122"/>
                  <a:pt x="142" y="122"/>
                </a:cubicBezTo>
                <a:cubicBezTo>
                  <a:pt x="159" y="122"/>
                  <a:pt x="159" y="122"/>
                  <a:pt x="159" y="122"/>
                </a:cubicBezTo>
                <a:cubicBezTo>
                  <a:pt x="159" y="103"/>
                  <a:pt x="159" y="103"/>
                  <a:pt x="159" y="103"/>
                </a:cubicBezTo>
                <a:cubicBezTo>
                  <a:pt x="159" y="99"/>
                  <a:pt x="163" y="96"/>
                  <a:pt x="167" y="96"/>
                </a:cubicBezTo>
                <a:cubicBezTo>
                  <a:pt x="167" y="96"/>
                  <a:pt x="167" y="96"/>
                  <a:pt x="167" y="96"/>
                </a:cubicBezTo>
                <a:cubicBezTo>
                  <a:pt x="167" y="96"/>
                  <a:pt x="167" y="96"/>
                  <a:pt x="167" y="96"/>
                </a:cubicBezTo>
                <a:cubicBezTo>
                  <a:pt x="167" y="77"/>
                  <a:pt x="167" y="77"/>
                  <a:pt x="167" y="77"/>
                </a:cubicBezTo>
                <a:cubicBezTo>
                  <a:pt x="167" y="77"/>
                  <a:pt x="152" y="63"/>
                  <a:pt x="146" y="57"/>
                </a:cubicBezTo>
                <a:cubicBezTo>
                  <a:pt x="142" y="54"/>
                  <a:pt x="139" y="55"/>
                  <a:pt x="137" y="57"/>
                </a:cubicBezTo>
                <a:cubicBezTo>
                  <a:pt x="135" y="58"/>
                  <a:pt x="105" y="82"/>
                  <a:pt x="93" y="90"/>
                </a:cubicBezTo>
                <a:cubicBezTo>
                  <a:pt x="115" y="111"/>
                  <a:pt x="115" y="111"/>
                  <a:pt x="115" y="111"/>
                </a:cubicBezTo>
                <a:cubicBezTo>
                  <a:pt x="116" y="112"/>
                  <a:pt x="116" y="114"/>
                  <a:pt x="115" y="115"/>
                </a:cubicBezTo>
                <a:cubicBezTo>
                  <a:pt x="114" y="116"/>
                  <a:pt x="113" y="116"/>
                  <a:pt x="113" y="116"/>
                </a:cubicBezTo>
                <a:cubicBezTo>
                  <a:pt x="112" y="116"/>
                  <a:pt x="111" y="116"/>
                  <a:pt x="111" y="115"/>
                </a:cubicBezTo>
                <a:cubicBezTo>
                  <a:pt x="111" y="115"/>
                  <a:pt x="75" y="80"/>
                  <a:pt x="71" y="76"/>
                </a:cubicBezTo>
                <a:cubicBezTo>
                  <a:pt x="67" y="73"/>
                  <a:pt x="65" y="72"/>
                  <a:pt x="61" y="7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2" name="Freeform 48"/>
          <p:cNvSpPr>
            <a:spLocks noEditPoints="1"/>
          </p:cNvSpPr>
          <p:nvPr/>
        </p:nvSpPr>
        <p:spPr bwMode="auto">
          <a:xfrm>
            <a:off x="2258210" y="1598616"/>
            <a:ext cx="519112" cy="506413"/>
          </a:xfrm>
          <a:custGeom>
            <a:avLst/>
            <a:gdLst>
              <a:gd name="T0" fmla="*/ 190 w 191"/>
              <a:gd name="T1" fmla="*/ 161 h 187"/>
              <a:gd name="T2" fmla="*/ 166 w 191"/>
              <a:gd name="T3" fmla="*/ 161 h 187"/>
              <a:gd name="T4" fmla="*/ 165 w 191"/>
              <a:gd name="T5" fmla="*/ 162 h 187"/>
              <a:gd name="T6" fmla="*/ 165 w 191"/>
              <a:gd name="T7" fmla="*/ 186 h 187"/>
              <a:gd name="T8" fmla="*/ 164 w 191"/>
              <a:gd name="T9" fmla="*/ 187 h 187"/>
              <a:gd name="T10" fmla="*/ 143 w 191"/>
              <a:gd name="T11" fmla="*/ 187 h 187"/>
              <a:gd name="T12" fmla="*/ 142 w 191"/>
              <a:gd name="T13" fmla="*/ 186 h 187"/>
              <a:gd name="T14" fmla="*/ 142 w 191"/>
              <a:gd name="T15" fmla="*/ 162 h 187"/>
              <a:gd name="T16" fmla="*/ 141 w 191"/>
              <a:gd name="T17" fmla="*/ 161 h 187"/>
              <a:gd name="T18" fmla="*/ 117 w 191"/>
              <a:gd name="T19" fmla="*/ 161 h 187"/>
              <a:gd name="T20" fmla="*/ 116 w 191"/>
              <a:gd name="T21" fmla="*/ 160 h 187"/>
              <a:gd name="T22" fmla="*/ 116 w 191"/>
              <a:gd name="T23" fmla="*/ 139 h 187"/>
              <a:gd name="T24" fmla="*/ 117 w 191"/>
              <a:gd name="T25" fmla="*/ 138 h 187"/>
              <a:gd name="T26" fmla="*/ 141 w 191"/>
              <a:gd name="T27" fmla="*/ 138 h 187"/>
              <a:gd name="T28" fmla="*/ 142 w 191"/>
              <a:gd name="T29" fmla="*/ 137 h 187"/>
              <a:gd name="T30" fmla="*/ 142 w 191"/>
              <a:gd name="T31" fmla="*/ 113 h 187"/>
              <a:gd name="T32" fmla="*/ 143 w 191"/>
              <a:gd name="T33" fmla="*/ 112 h 187"/>
              <a:gd name="T34" fmla="*/ 164 w 191"/>
              <a:gd name="T35" fmla="*/ 112 h 187"/>
              <a:gd name="T36" fmla="*/ 165 w 191"/>
              <a:gd name="T37" fmla="*/ 113 h 187"/>
              <a:gd name="T38" fmla="*/ 165 w 191"/>
              <a:gd name="T39" fmla="*/ 137 h 187"/>
              <a:gd name="T40" fmla="*/ 166 w 191"/>
              <a:gd name="T41" fmla="*/ 138 h 187"/>
              <a:gd name="T42" fmla="*/ 190 w 191"/>
              <a:gd name="T43" fmla="*/ 138 h 187"/>
              <a:gd name="T44" fmla="*/ 191 w 191"/>
              <a:gd name="T45" fmla="*/ 139 h 187"/>
              <a:gd name="T46" fmla="*/ 191 w 191"/>
              <a:gd name="T47" fmla="*/ 160 h 187"/>
              <a:gd name="T48" fmla="*/ 190 w 191"/>
              <a:gd name="T49" fmla="*/ 161 h 187"/>
              <a:gd name="T50" fmla="*/ 105 w 191"/>
              <a:gd name="T51" fmla="*/ 137 h 187"/>
              <a:gd name="T52" fmla="*/ 115 w 191"/>
              <a:gd name="T53" fmla="*/ 128 h 187"/>
              <a:gd name="T54" fmla="*/ 132 w 191"/>
              <a:gd name="T55" fmla="*/ 128 h 187"/>
              <a:gd name="T56" fmla="*/ 132 w 191"/>
              <a:gd name="T57" fmla="*/ 114 h 187"/>
              <a:gd name="T58" fmla="*/ 111 w 191"/>
              <a:gd name="T59" fmla="*/ 101 h 187"/>
              <a:gd name="T60" fmla="*/ 109 w 191"/>
              <a:gd name="T61" fmla="*/ 90 h 187"/>
              <a:gd name="T62" fmla="*/ 117 w 191"/>
              <a:gd name="T63" fmla="*/ 69 h 187"/>
              <a:gd name="T64" fmla="*/ 121 w 191"/>
              <a:gd name="T65" fmla="*/ 64 h 187"/>
              <a:gd name="T66" fmla="*/ 124 w 191"/>
              <a:gd name="T67" fmla="*/ 47 h 187"/>
              <a:gd name="T68" fmla="*/ 121 w 191"/>
              <a:gd name="T69" fmla="*/ 41 h 187"/>
              <a:gd name="T70" fmla="*/ 86 w 191"/>
              <a:gd name="T71" fmla="*/ 0 h 187"/>
              <a:gd name="T72" fmla="*/ 51 w 191"/>
              <a:gd name="T73" fmla="*/ 41 h 187"/>
              <a:gd name="T74" fmla="*/ 48 w 191"/>
              <a:gd name="T75" fmla="*/ 47 h 187"/>
              <a:gd name="T76" fmla="*/ 51 w 191"/>
              <a:gd name="T77" fmla="*/ 64 h 187"/>
              <a:gd name="T78" fmla="*/ 55 w 191"/>
              <a:gd name="T79" fmla="*/ 69 h 187"/>
              <a:gd name="T80" fmla="*/ 63 w 191"/>
              <a:gd name="T81" fmla="*/ 90 h 187"/>
              <a:gd name="T82" fmla="*/ 62 w 191"/>
              <a:gd name="T83" fmla="*/ 101 h 187"/>
              <a:gd name="T84" fmla="*/ 20 w 191"/>
              <a:gd name="T85" fmla="*/ 122 h 187"/>
              <a:gd name="T86" fmla="*/ 1 w 191"/>
              <a:gd name="T87" fmla="*/ 146 h 187"/>
              <a:gd name="T88" fmla="*/ 4 w 191"/>
              <a:gd name="T89" fmla="*/ 160 h 187"/>
              <a:gd name="T90" fmla="*/ 106 w 191"/>
              <a:gd name="T91" fmla="*/ 160 h 187"/>
              <a:gd name="T92" fmla="*/ 105 w 191"/>
              <a:gd name="T93" fmla="*/ 13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87">
                <a:moveTo>
                  <a:pt x="190" y="161"/>
                </a:moveTo>
                <a:cubicBezTo>
                  <a:pt x="166" y="161"/>
                  <a:pt x="166" y="161"/>
                  <a:pt x="166" y="161"/>
                </a:cubicBezTo>
                <a:cubicBezTo>
                  <a:pt x="166" y="161"/>
                  <a:pt x="165" y="161"/>
                  <a:pt x="165" y="162"/>
                </a:cubicBezTo>
                <a:cubicBezTo>
                  <a:pt x="165" y="186"/>
                  <a:pt x="165" y="186"/>
                  <a:pt x="165" y="186"/>
                </a:cubicBezTo>
                <a:cubicBezTo>
                  <a:pt x="165" y="187"/>
                  <a:pt x="165" y="187"/>
                  <a:pt x="164" y="187"/>
                </a:cubicBezTo>
                <a:cubicBezTo>
                  <a:pt x="143" y="187"/>
                  <a:pt x="143" y="187"/>
                  <a:pt x="143" y="187"/>
                </a:cubicBezTo>
                <a:cubicBezTo>
                  <a:pt x="142" y="187"/>
                  <a:pt x="142" y="187"/>
                  <a:pt x="142" y="186"/>
                </a:cubicBezTo>
                <a:cubicBezTo>
                  <a:pt x="142" y="162"/>
                  <a:pt x="142" y="162"/>
                  <a:pt x="142" y="162"/>
                </a:cubicBezTo>
                <a:cubicBezTo>
                  <a:pt x="142" y="161"/>
                  <a:pt x="142" y="161"/>
                  <a:pt x="141" y="161"/>
                </a:cubicBezTo>
                <a:cubicBezTo>
                  <a:pt x="117" y="161"/>
                  <a:pt x="117" y="161"/>
                  <a:pt x="117" y="161"/>
                </a:cubicBezTo>
                <a:cubicBezTo>
                  <a:pt x="116" y="161"/>
                  <a:pt x="116" y="160"/>
                  <a:pt x="116" y="160"/>
                </a:cubicBezTo>
                <a:cubicBezTo>
                  <a:pt x="116" y="139"/>
                  <a:pt x="116" y="139"/>
                  <a:pt x="116" y="139"/>
                </a:cubicBezTo>
                <a:cubicBezTo>
                  <a:pt x="116" y="139"/>
                  <a:pt x="116" y="138"/>
                  <a:pt x="117" y="138"/>
                </a:cubicBezTo>
                <a:cubicBezTo>
                  <a:pt x="141" y="138"/>
                  <a:pt x="141" y="138"/>
                  <a:pt x="141" y="138"/>
                </a:cubicBezTo>
                <a:cubicBezTo>
                  <a:pt x="142" y="138"/>
                  <a:pt x="142" y="138"/>
                  <a:pt x="142" y="137"/>
                </a:cubicBezTo>
                <a:cubicBezTo>
                  <a:pt x="142" y="113"/>
                  <a:pt x="142" y="113"/>
                  <a:pt x="142" y="113"/>
                </a:cubicBezTo>
                <a:cubicBezTo>
                  <a:pt x="142" y="112"/>
                  <a:pt x="142" y="112"/>
                  <a:pt x="143" y="112"/>
                </a:cubicBezTo>
                <a:cubicBezTo>
                  <a:pt x="164" y="112"/>
                  <a:pt x="164" y="112"/>
                  <a:pt x="164" y="112"/>
                </a:cubicBezTo>
                <a:cubicBezTo>
                  <a:pt x="165" y="112"/>
                  <a:pt x="165" y="112"/>
                  <a:pt x="165" y="113"/>
                </a:cubicBezTo>
                <a:cubicBezTo>
                  <a:pt x="165" y="137"/>
                  <a:pt x="165" y="137"/>
                  <a:pt x="165" y="137"/>
                </a:cubicBezTo>
                <a:cubicBezTo>
                  <a:pt x="165" y="138"/>
                  <a:pt x="166" y="138"/>
                  <a:pt x="166" y="138"/>
                </a:cubicBezTo>
                <a:cubicBezTo>
                  <a:pt x="190" y="138"/>
                  <a:pt x="190" y="138"/>
                  <a:pt x="190" y="138"/>
                </a:cubicBezTo>
                <a:cubicBezTo>
                  <a:pt x="191" y="138"/>
                  <a:pt x="191" y="139"/>
                  <a:pt x="191" y="139"/>
                </a:cubicBezTo>
                <a:cubicBezTo>
                  <a:pt x="191" y="160"/>
                  <a:pt x="191" y="160"/>
                  <a:pt x="191" y="160"/>
                </a:cubicBezTo>
                <a:cubicBezTo>
                  <a:pt x="191" y="160"/>
                  <a:pt x="191" y="161"/>
                  <a:pt x="190" y="161"/>
                </a:cubicBezTo>
                <a:close/>
                <a:moveTo>
                  <a:pt x="105" y="137"/>
                </a:moveTo>
                <a:cubicBezTo>
                  <a:pt x="105" y="132"/>
                  <a:pt x="110" y="128"/>
                  <a:pt x="115" y="128"/>
                </a:cubicBezTo>
                <a:cubicBezTo>
                  <a:pt x="132" y="128"/>
                  <a:pt x="132" y="128"/>
                  <a:pt x="132" y="128"/>
                </a:cubicBezTo>
                <a:cubicBezTo>
                  <a:pt x="132" y="114"/>
                  <a:pt x="132" y="114"/>
                  <a:pt x="132" y="114"/>
                </a:cubicBezTo>
                <a:cubicBezTo>
                  <a:pt x="123" y="108"/>
                  <a:pt x="116" y="103"/>
                  <a:pt x="111" y="101"/>
                </a:cubicBezTo>
                <a:cubicBezTo>
                  <a:pt x="109" y="90"/>
                  <a:pt x="109" y="90"/>
                  <a:pt x="109" y="90"/>
                </a:cubicBezTo>
                <a:cubicBezTo>
                  <a:pt x="114" y="84"/>
                  <a:pt x="115" y="78"/>
                  <a:pt x="117" y="69"/>
                </a:cubicBezTo>
                <a:cubicBezTo>
                  <a:pt x="119" y="68"/>
                  <a:pt x="121" y="66"/>
                  <a:pt x="121" y="64"/>
                </a:cubicBezTo>
                <a:cubicBezTo>
                  <a:pt x="124" y="47"/>
                  <a:pt x="124" y="47"/>
                  <a:pt x="124" y="47"/>
                </a:cubicBezTo>
                <a:cubicBezTo>
                  <a:pt x="124" y="45"/>
                  <a:pt x="123" y="42"/>
                  <a:pt x="121" y="41"/>
                </a:cubicBezTo>
                <a:cubicBezTo>
                  <a:pt x="121" y="16"/>
                  <a:pt x="112" y="0"/>
                  <a:pt x="86" y="0"/>
                </a:cubicBezTo>
                <a:cubicBezTo>
                  <a:pt x="60" y="0"/>
                  <a:pt x="51" y="16"/>
                  <a:pt x="51" y="41"/>
                </a:cubicBezTo>
                <a:cubicBezTo>
                  <a:pt x="49" y="42"/>
                  <a:pt x="48" y="45"/>
                  <a:pt x="48" y="47"/>
                </a:cubicBezTo>
                <a:cubicBezTo>
                  <a:pt x="51" y="64"/>
                  <a:pt x="51" y="64"/>
                  <a:pt x="51" y="64"/>
                </a:cubicBezTo>
                <a:cubicBezTo>
                  <a:pt x="51" y="66"/>
                  <a:pt x="53" y="68"/>
                  <a:pt x="55" y="69"/>
                </a:cubicBezTo>
                <a:cubicBezTo>
                  <a:pt x="57" y="78"/>
                  <a:pt x="58" y="84"/>
                  <a:pt x="63" y="90"/>
                </a:cubicBezTo>
                <a:cubicBezTo>
                  <a:pt x="62" y="101"/>
                  <a:pt x="62" y="101"/>
                  <a:pt x="62" y="101"/>
                </a:cubicBezTo>
                <a:cubicBezTo>
                  <a:pt x="53" y="104"/>
                  <a:pt x="34" y="116"/>
                  <a:pt x="20" y="122"/>
                </a:cubicBezTo>
                <a:cubicBezTo>
                  <a:pt x="8" y="127"/>
                  <a:pt x="0" y="133"/>
                  <a:pt x="1" y="146"/>
                </a:cubicBezTo>
                <a:cubicBezTo>
                  <a:pt x="2" y="153"/>
                  <a:pt x="4" y="160"/>
                  <a:pt x="4" y="160"/>
                </a:cubicBezTo>
                <a:cubicBezTo>
                  <a:pt x="106" y="160"/>
                  <a:pt x="106" y="160"/>
                  <a:pt x="106" y="160"/>
                </a:cubicBezTo>
                <a:lnTo>
                  <a:pt x="105" y="1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3" name="Freeform 50"/>
          <p:cNvSpPr>
            <a:spLocks noEditPoints="1"/>
          </p:cNvSpPr>
          <p:nvPr/>
        </p:nvSpPr>
        <p:spPr bwMode="auto">
          <a:xfrm>
            <a:off x="3063235" y="5203829"/>
            <a:ext cx="481012" cy="479425"/>
          </a:xfrm>
          <a:custGeom>
            <a:avLst/>
            <a:gdLst>
              <a:gd name="T0" fmla="*/ 173 w 177"/>
              <a:gd name="T1" fmla="*/ 94 h 177"/>
              <a:gd name="T2" fmla="*/ 157 w 177"/>
              <a:gd name="T3" fmla="*/ 90 h 177"/>
              <a:gd name="T4" fmla="*/ 155 w 177"/>
              <a:gd name="T5" fmla="*/ 69 h 177"/>
              <a:gd name="T6" fmla="*/ 168 w 177"/>
              <a:gd name="T7" fmla="*/ 61 h 177"/>
              <a:gd name="T8" fmla="*/ 170 w 177"/>
              <a:gd name="T9" fmla="*/ 54 h 177"/>
              <a:gd name="T10" fmla="*/ 159 w 177"/>
              <a:gd name="T11" fmla="*/ 34 h 177"/>
              <a:gd name="T12" fmla="*/ 152 w 177"/>
              <a:gd name="T13" fmla="*/ 33 h 177"/>
              <a:gd name="T14" fmla="*/ 139 w 177"/>
              <a:gd name="T15" fmla="*/ 41 h 177"/>
              <a:gd name="T16" fmla="*/ 121 w 177"/>
              <a:gd name="T17" fmla="*/ 27 h 177"/>
              <a:gd name="T18" fmla="*/ 125 w 177"/>
              <a:gd name="T19" fmla="*/ 12 h 177"/>
              <a:gd name="T20" fmla="*/ 122 w 177"/>
              <a:gd name="T21" fmla="*/ 7 h 177"/>
              <a:gd name="T22" fmla="*/ 100 w 177"/>
              <a:gd name="T23" fmla="*/ 1 h 177"/>
              <a:gd name="T24" fmla="*/ 94 w 177"/>
              <a:gd name="T25" fmla="*/ 4 h 177"/>
              <a:gd name="T26" fmla="*/ 90 w 177"/>
              <a:gd name="T27" fmla="*/ 19 h 177"/>
              <a:gd name="T28" fmla="*/ 68 w 177"/>
              <a:gd name="T29" fmla="*/ 22 h 177"/>
              <a:gd name="T30" fmla="*/ 61 w 177"/>
              <a:gd name="T31" fmla="*/ 8 h 177"/>
              <a:gd name="T32" fmla="*/ 54 w 177"/>
              <a:gd name="T33" fmla="*/ 6 h 177"/>
              <a:gd name="T34" fmla="*/ 34 w 177"/>
              <a:gd name="T35" fmla="*/ 18 h 177"/>
              <a:gd name="T36" fmla="*/ 33 w 177"/>
              <a:gd name="T37" fmla="*/ 24 h 177"/>
              <a:gd name="T38" fmla="*/ 41 w 177"/>
              <a:gd name="T39" fmla="*/ 38 h 177"/>
              <a:gd name="T40" fmla="*/ 27 w 177"/>
              <a:gd name="T41" fmla="*/ 55 h 177"/>
              <a:gd name="T42" fmla="*/ 12 w 177"/>
              <a:gd name="T43" fmla="*/ 51 h 177"/>
              <a:gd name="T44" fmla="*/ 6 w 177"/>
              <a:gd name="T45" fmla="*/ 54 h 177"/>
              <a:gd name="T46" fmla="*/ 0 w 177"/>
              <a:gd name="T47" fmla="*/ 77 h 177"/>
              <a:gd name="T48" fmla="*/ 4 w 177"/>
              <a:gd name="T49" fmla="*/ 82 h 177"/>
              <a:gd name="T50" fmla="*/ 19 w 177"/>
              <a:gd name="T51" fmla="*/ 86 h 177"/>
              <a:gd name="T52" fmla="*/ 22 w 177"/>
              <a:gd name="T53" fmla="*/ 108 h 177"/>
              <a:gd name="T54" fmla="*/ 8 w 177"/>
              <a:gd name="T55" fmla="*/ 116 h 177"/>
              <a:gd name="T56" fmla="*/ 6 w 177"/>
              <a:gd name="T57" fmla="*/ 122 h 177"/>
              <a:gd name="T58" fmla="*/ 18 w 177"/>
              <a:gd name="T59" fmla="*/ 142 h 177"/>
              <a:gd name="T60" fmla="*/ 24 w 177"/>
              <a:gd name="T61" fmla="*/ 144 h 177"/>
              <a:gd name="T62" fmla="*/ 38 w 177"/>
              <a:gd name="T63" fmla="*/ 136 h 177"/>
              <a:gd name="T64" fmla="*/ 55 w 177"/>
              <a:gd name="T65" fmla="*/ 149 h 177"/>
              <a:gd name="T66" fmla="*/ 51 w 177"/>
              <a:gd name="T67" fmla="*/ 165 h 177"/>
              <a:gd name="T68" fmla="*/ 54 w 177"/>
              <a:gd name="T69" fmla="*/ 170 h 177"/>
              <a:gd name="T70" fmla="*/ 77 w 177"/>
              <a:gd name="T71" fmla="*/ 176 h 177"/>
              <a:gd name="T72" fmla="*/ 82 w 177"/>
              <a:gd name="T73" fmla="*/ 173 h 177"/>
              <a:gd name="T74" fmla="*/ 86 w 177"/>
              <a:gd name="T75" fmla="*/ 158 h 177"/>
              <a:gd name="T76" fmla="*/ 108 w 177"/>
              <a:gd name="T77" fmla="*/ 155 h 177"/>
              <a:gd name="T78" fmla="*/ 116 w 177"/>
              <a:gd name="T79" fmla="*/ 169 h 177"/>
              <a:gd name="T80" fmla="*/ 122 w 177"/>
              <a:gd name="T81" fmla="*/ 170 h 177"/>
              <a:gd name="T82" fmla="*/ 142 w 177"/>
              <a:gd name="T83" fmla="*/ 159 h 177"/>
              <a:gd name="T84" fmla="*/ 144 w 177"/>
              <a:gd name="T85" fmla="*/ 152 h 177"/>
              <a:gd name="T86" fmla="*/ 136 w 177"/>
              <a:gd name="T87" fmla="*/ 139 h 177"/>
              <a:gd name="T88" fmla="*/ 149 w 177"/>
              <a:gd name="T89" fmla="*/ 121 h 177"/>
              <a:gd name="T90" fmla="*/ 165 w 177"/>
              <a:gd name="T91" fmla="*/ 125 h 177"/>
              <a:gd name="T92" fmla="*/ 170 w 177"/>
              <a:gd name="T93" fmla="*/ 122 h 177"/>
              <a:gd name="T94" fmla="*/ 176 w 177"/>
              <a:gd name="T95" fmla="*/ 100 h 177"/>
              <a:gd name="T96" fmla="*/ 173 w 177"/>
              <a:gd name="T97" fmla="*/ 94 h 177"/>
              <a:gd name="T98" fmla="*/ 111 w 177"/>
              <a:gd name="T99" fmla="*/ 94 h 177"/>
              <a:gd name="T100" fmla="*/ 82 w 177"/>
              <a:gd name="T101" fmla="*/ 111 h 177"/>
              <a:gd name="T102" fmla="*/ 65 w 177"/>
              <a:gd name="T103" fmla="*/ 82 h 177"/>
              <a:gd name="T104" fmla="*/ 94 w 177"/>
              <a:gd name="T105" fmla="*/ 65 h 177"/>
              <a:gd name="T106" fmla="*/ 111 w 177"/>
              <a:gd name="T107"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77">
                <a:moveTo>
                  <a:pt x="173" y="94"/>
                </a:moveTo>
                <a:cubicBezTo>
                  <a:pt x="157" y="90"/>
                  <a:pt x="157" y="90"/>
                  <a:pt x="157" y="90"/>
                </a:cubicBezTo>
                <a:cubicBezTo>
                  <a:pt x="158" y="83"/>
                  <a:pt x="157" y="76"/>
                  <a:pt x="155" y="69"/>
                </a:cubicBezTo>
                <a:cubicBezTo>
                  <a:pt x="168" y="61"/>
                  <a:pt x="168" y="61"/>
                  <a:pt x="168" y="61"/>
                </a:cubicBezTo>
                <a:cubicBezTo>
                  <a:pt x="171" y="59"/>
                  <a:pt x="171" y="57"/>
                  <a:pt x="170" y="54"/>
                </a:cubicBezTo>
                <a:cubicBezTo>
                  <a:pt x="159" y="34"/>
                  <a:pt x="159" y="34"/>
                  <a:pt x="159" y="34"/>
                </a:cubicBezTo>
                <a:cubicBezTo>
                  <a:pt x="157" y="32"/>
                  <a:pt x="155" y="31"/>
                  <a:pt x="152" y="33"/>
                </a:cubicBezTo>
                <a:cubicBezTo>
                  <a:pt x="139" y="41"/>
                  <a:pt x="139" y="41"/>
                  <a:pt x="139" y="41"/>
                </a:cubicBezTo>
                <a:cubicBezTo>
                  <a:pt x="134" y="35"/>
                  <a:pt x="128" y="31"/>
                  <a:pt x="121" y="27"/>
                </a:cubicBezTo>
                <a:cubicBezTo>
                  <a:pt x="125" y="12"/>
                  <a:pt x="125" y="12"/>
                  <a:pt x="125" y="12"/>
                </a:cubicBezTo>
                <a:cubicBezTo>
                  <a:pt x="126" y="10"/>
                  <a:pt x="125" y="7"/>
                  <a:pt x="122" y="7"/>
                </a:cubicBezTo>
                <a:cubicBezTo>
                  <a:pt x="100" y="1"/>
                  <a:pt x="100" y="1"/>
                  <a:pt x="100" y="1"/>
                </a:cubicBezTo>
                <a:cubicBezTo>
                  <a:pt x="97" y="0"/>
                  <a:pt x="95" y="1"/>
                  <a:pt x="94" y="4"/>
                </a:cubicBezTo>
                <a:cubicBezTo>
                  <a:pt x="90" y="19"/>
                  <a:pt x="90" y="19"/>
                  <a:pt x="90" y="19"/>
                </a:cubicBezTo>
                <a:cubicBezTo>
                  <a:pt x="81" y="19"/>
                  <a:pt x="76" y="20"/>
                  <a:pt x="68" y="22"/>
                </a:cubicBezTo>
                <a:cubicBezTo>
                  <a:pt x="61" y="8"/>
                  <a:pt x="61" y="8"/>
                  <a:pt x="61" y="8"/>
                </a:cubicBezTo>
                <a:cubicBezTo>
                  <a:pt x="59" y="6"/>
                  <a:pt x="57" y="5"/>
                  <a:pt x="54" y="6"/>
                </a:cubicBezTo>
                <a:cubicBezTo>
                  <a:pt x="34" y="18"/>
                  <a:pt x="34" y="18"/>
                  <a:pt x="34" y="18"/>
                </a:cubicBezTo>
                <a:cubicBezTo>
                  <a:pt x="32" y="19"/>
                  <a:pt x="31" y="22"/>
                  <a:pt x="33" y="24"/>
                </a:cubicBezTo>
                <a:cubicBezTo>
                  <a:pt x="41" y="38"/>
                  <a:pt x="41" y="38"/>
                  <a:pt x="41" y="38"/>
                </a:cubicBezTo>
                <a:cubicBezTo>
                  <a:pt x="35" y="43"/>
                  <a:pt x="31" y="49"/>
                  <a:pt x="27" y="55"/>
                </a:cubicBezTo>
                <a:cubicBezTo>
                  <a:pt x="12" y="51"/>
                  <a:pt x="12" y="51"/>
                  <a:pt x="12" y="51"/>
                </a:cubicBezTo>
                <a:cubicBezTo>
                  <a:pt x="10" y="51"/>
                  <a:pt x="7" y="52"/>
                  <a:pt x="6" y="54"/>
                </a:cubicBezTo>
                <a:cubicBezTo>
                  <a:pt x="0" y="77"/>
                  <a:pt x="0" y="77"/>
                  <a:pt x="0" y="77"/>
                </a:cubicBezTo>
                <a:cubicBezTo>
                  <a:pt x="0" y="79"/>
                  <a:pt x="1" y="82"/>
                  <a:pt x="4" y="82"/>
                </a:cubicBezTo>
                <a:cubicBezTo>
                  <a:pt x="19" y="86"/>
                  <a:pt x="19" y="86"/>
                  <a:pt x="19" y="86"/>
                </a:cubicBezTo>
                <a:cubicBezTo>
                  <a:pt x="19" y="94"/>
                  <a:pt x="20" y="101"/>
                  <a:pt x="22" y="108"/>
                </a:cubicBezTo>
                <a:cubicBezTo>
                  <a:pt x="8" y="116"/>
                  <a:pt x="8" y="116"/>
                  <a:pt x="8" y="116"/>
                </a:cubicBezTo>
                <a:cubicBezTo>
                  <a:pt x="6" y="117"/>
                  <a:pt x="5" y="120"/>
                  <a:pt x="6" y="122"/>
                </a:cubicBezTo>
                <a:cubicBezTo>
                  <a:pt x="18" y="142"/>
                  <a:pt x="18" y="142"/>
                  <a:pt x="18" y="142"/>
                </a:cubicBezTo>
                <a:cubicBezTo>
                  <a:pt x="19" y="144"/>
                  <a:pt x="22" y="145"/>
                  <a:pt x="24" y="144"/>
                </a:cubicBezTo>
                <a:cubicBezTo>
                  <a:pt x="38" y="136"/>
                  <a:pt x="38" y="136"/>
                  <a:pt x="38" y="136"/>
                </a:cubicBezTo>
                <a:cubicBezTo>
                  <a:pt x="43" y="141"/>
                  <a:pt x="49" y="146"/>
                  <a:pt x="55" y="149"/>
                </a:cubicBezTo>
                <a:cubicBezTo>
                  <a:pt x="51" y="165"/>
                  <a:pt x="51" y="165"/>
                  <a:pt x="51" y="165"/>
                </a:cubicBezTo>
                <a:cubicBezTo>
                  <a:pt x="51" y="167"/>
                  <a:pt x="52" y="170"/>
                  <a:pt x="54" y="170"/>
                </a:cubicBezTo>
                <a:cubicBezTo>
                  <a:pt x="77" y="176"/>
                  <a:pt x="77" y="176"/>
                  <a:pt x="77" y="176"/>
                </a:cubicBezTo>
                <a:cubicBezTo>
                  <a:pt x="79" y="177"/>
                  <a:pt x="82" y="175"/>
                  <a:pt x="82" y="173"/>
                </a:cubicBezTo>
                <a:cubicBezTo>
                  <a:pt x="86" y="158"/>
                  <a:pt x="86" y="158"/>
                  <a:pt x="86" y="158"/>
                </a:cubicBezTo>
                <a:cubicBezTo>
                  <a:pt x="96" y="158"/>
                  <a:pt x="101" y="157"/>
                  <a:pt x="108" y="155"/>
                </a:cubicBezTo>
                <a:cubicBezTo>
                  <a:pt x="116" y="169"/>
                  <a:pt x="116" y="169"/>
                  <a:pt x="116" y="169"/>
                </a:cubicBezTo>
                <a:cubicBezTo>
                  <a:pt x="117" y="171"/>
                  <a:pt x="120" y="171"/>
                  <a:pt x="122" y="170"/>
                </a:cubicBezTo>
                <a:cubicBezTo>
                  <a:pt x="142" y="159"/>
                  <a:pt x="142" y="159"/>
                  <a:pt x="142" y="159"/>
                </a:cubicBezTo>
                <a:cubicBezTo>
                  <a:pt x="144" y="157"/>
                  <a:pt x="145" y="155"/>
                  <a:pt x="144" y="152"/>
                </a:cubicBezTo>
                <a:cubicBezTo>
                  <a:pt x="136" y="139"/>
                  <a:pt x="136" y="139"/>
                  <a:pt x="136" y="139"/>
                </a:cubicBezTo>
                <a:cubicBezTo>
                  <a:pt x="141" y="134"/>
                  <a:pt x="146" y="128"/>
                  <a:pt x="149" y="121"/>
                </a:cubicBezTo>
                <a:cubicBezTo>
                  <a:pt x="165" y="125"/>
                  <a:pt x="165" y="125"/>
                  <a:pt x="165" y="125"/>
                </a:cubicBezTo>
                <a:cubicBezTo>
                  <a:pt x="167" y="126"/>
                  <a:pt x="169" y="125"/>
                  <a:pt x="170" y="122"/>
                </a:cubicBezTo>
                <a:cubicBezTo>
                  <a:pt x="176" y="100"/>
                  <a:pt x="176" y="100"/>
                  <a:pt x="176" y="100"/>
                </a:cubicBezTo>
                <a:cubicBezTo>
                  <a:pt x="177" y="97"/>
                  <a:pt x="175" y="95"/>
                  <a:pt x="173" y="94"/>
                </a:cubicBezTo>
                <a:close/>
                <a:moveTo>
                  <a:pt x="111" y="94"/>
                </a:moveTo>
                <a:cubicBezTo>
                  <a:pt x="108" y="107"/>
                  <a:pt x="95" y="115"/>
                  <a:pt x="82" y="111"/>
                </a:cubicBezTo>
                <a:cubicBezTo>
                  <a:pt x="69" y="108"/>
                  <a:pt x="62" y="95"/>
                  <a:pt x="65" y="82"/>
                </a:cubicBezTo>
                <a:cubicBezTo>
                  <a:pt x="69" y="70"/>
                  <a:pt x="82" y="62"/>
                  <a:pt x="94" y="65"/>
                </a:cubicBezTo>
                <a:cubicBezTo>
                  <a:pt x="107" y="69"/>
                  <a:pt x="114" y="82"/>
                  <a:pt x="111" y="9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4" name="Freeform 51"/>
          <p:cNvSpPr>
            <a:spLocks noEditPoints="1"/>
          </p:cNvSpPr>
          <p:nvPr/>
        </p:nvSpPr>
        <p:spPr bwMode="auto">
          <a:xfrm>
            <a:off x="663576" y="1598616"/>
            <a:ext cx="620712" cy="433388"/>
          </a:xfrm>
          <a:custGeom>
            <a:avLst/>
            <a:gdLst>
              <a:gd name="T0" fmla="*/ 188 w 228"/>
              <a:gd name="T1" fmla="*/ 160 h 160"/>
              <a:gd name="T2" fmla="*/ 40 w 228"/>
              <a:gd name="T3" fmla="*/ 160 h 160"/>
              <a:gd name="T4" fmla="*/ 55 w 228"/>
              <a:gd name="T5" fmla="*/ 122 h 160"/>
              <a:gd name="T6" fmla="*/ 93 w 228"/>
              <a:gd name="T7" fmla="*/ 90 h 160"/>
              <a:gd name="T8" fmla="*/ 82 w 228"/>
              <a:gd name="T9" fmla="*/ 64 h 160"/>
              <a:gd name="T10" fmla="*/ 82 w 228"/>
              <a:gd name="T11" fmla="*/ 41 h 160"/>
              <a:gd name="T12" fmla="*/ 146 w 228"/>
              <a:gd name="T13" fmla="*/ 41 h 160"/>
              <a:gd name="T14" fmla="*/ 146 w 228"/>
              <a:gd name="T15" fmla="*/ 64 h 160"/>
              <a:gd name="T16" fmla="*/ 135 w 228"/>
              <a:gd name="T17" fmla="*/ 90 h 160"/>
              <a:gd name="T18" fmla="*/ 174 w 228"/>
              <a:gd name="T19" fmla="*/ 122 h 160"/>
              <a:gd name="T20" fmla="*/ 50 w 228"/>
              <a:gd name="T21" fmla="*/ 113 h 160"/>
              <a:gd name="T22" fmla="*/ 84 w 228"/>
              <a:gd name="T23" fmla="*/ 94 h 160"/>
              <a:gd name="T24" fmla="*/ 78 w 228"/>
              <a:gd name="T25" fmla="*/ 74 h 160"/>
              <a:gd name="T26" fmla="*/ 74 w 228"/>
              <a:gd name="T27" fmla="*/ 64 h 160"/>
              <a:gd name="T28" fmla="*/ 71 w 228"/>
              <a:gd name="T29" fmla="*/ 46 h 160"/>
              <a:gd name="T30" fmla="*/ 78 w 228"/>
              <a:gd name="T31" fmla="*/ 14 h 160"/>
              <a:gd name="T32" fmla="*/ 37 w 228"/>
              <a:gd name="T33" fmla="*/ 42 h 160"/>
              <a:gd name="T34" fmla="*/ 37 w 228"/>
              <a:gd name="T35" fmla="*/ 60 h 160"/>
              <a:gd name="T36" fmla="*/ 46 w 228"/>
              <a:gd name="T37" fmla="*/ 81 h 160"/>
              <a:gd name="T38" fmla="*/ 15 w 228"/>
              <a:gd name="T39" fmla="*/ 106 h 160"/>
              <a:gd name="T40" fmla="*/ 4 w 228"/>
              <a:gd name="T41" fmla="*/ 136 h 160"/>
              <a:gd name="T42" fmla="*/ 50 w 228"/>
              <a:gd name="T43" fmla="*/ 113 h 160"/>
              <a:gd name="T44" fmla="*/ 183 w 228"/>
              <a:gd name="T45" fmla="*/ 89 h 160"/>
              <a:gd name="T46" fmla="*/ 188 w 228"/>
              <a:gd name="T47" fmla="*/ 64 h 160"/>
              <a:gd name="T48" fmla="*/ 193 w 228"/>
              <a:gd name="T49" fmla="*/ 47 h 160"/>
              <a:gd name="T50" fmla="*/ 166 w 228"/>
              <a:gd name="T51" fmla="*/ 10 h 160"/>
              <a:gd name="T52" fmla="*/ 155 w 228"/>
              <a:gd name="T53" fmla="*/ 37 h 160"/>
              <a:gd name="T54" fmla="*/ 157 w 228"/>
              <a:gd name="T55" fmla="*/ 47 h 160"/>
              <a:gd name="T56" fmla="*/ 151 w 228"/>
              <a:gd name="T57" fmla="*/ 73 h 160"/>
              <a:gd name="T58" fmla="*/ 147 w 228"/>
              <a:gd name="T59" fmla="*/ 85 h 160"/>
              <a:gd name="T60" fmla="*/ 158 w 228"/>
              <a:gd name="T61" fmla="*/ 102 h 160"/>
              <a:gd name="T62" fmla="*/ 200 w 228"/>
              <a:gd name="T63" fmla="*/ 136 h 160"/>
              <a:gd name="T64" fmla="*/ 227 w 228"/>
              <a:gd name="T65" fmla="*/ 12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160">
                <a:moveTo>
                  <a:pt x="191" y="146"/>
                </a:moveTo>
                <a:cubicBezTo>
                  <a:pt x="190" y="153"/>
                  <a:pt x="188" y="160"/>
                  <a:pt x="188" y="160"/>
                </a:cubicBezTo>
                <a:cubicBezTo>
                  <a:pt x="114" y="160"/>
                  <a:pt x="114" y="160"/>
                  <a:pt x="114" y="160"/>
                </a:cubicBezTo>
                <a:cubicBezTo>
                  <a:pt x="40" y="160"/>
                  <a:pt x="40" y="160"/>
                  <a:pt x="40" y="160"/>
                </a:cubicBezTo>
                <a:cubicBezTo>
                  <a:pt x="40" y="160"/>
                  <a:pt x="38" y="153"/>
                  <a:pt x="37" y="146"/>
                </a:cubicBezTo>
                <a:cubicBezTo>
                  <a:pt x="36" y="133"/>
                  <a:pt x="44" y="127"/>
                  <a:pt x="55" y="122"/>
                </a:cubicBezTo>
                <a:cubicBezTo>
                  <a:pt x="67" y="116"/>
                  <a:pt x="84" y="104"/>
                  <a:pt x="92" y="101"/>
                </a:cubicBezTo>
                <a:cubicBezTo>
                  <a:pt x="93" y="90"/>
                  <a:pt x="93" y="90"/>
                  <a:pt x="93" y="90"/>
                </a:cubicBezTo>
                <a:cubicBezTo>
                  <a:pt x="89" y="84"/>
                  <a:pt x="88" y="78"/>
                  <a:pt x="86" y="69"/>
                </a:cubicBezTo>
                <a:cubicBezTo>
                  <a:pt x="84" y="68"/>
                  <a:pt x="83" y="66"/>
                  <a:pt x="82" y="64"/>
                </a:cubicBezTo>
                <a:cubicBezTo>
                  <a:pt x="80" y="47"/>
                  <a:pt x="80" y="47"/>
                  <a:pt x="80" y="47"/>
                </a:cubicBezTo>
                <a:cubicBezTo>
                  <a:pt x="80" y="45"/>
                  <a:pt x="81" y="42"/>
                  <a:pt x="82" y="41"/>
                </a:cubicBezTo>
                <a:cubicBezTo>
                  <a:pt x="82" y="16"/>
                  <a:pt x="91" y="0"/>
                  <a:pt x="114" y="0"/>
                </a:cubicBezTo>
                <a:cubicBezTo>
                  <a:pt x="138" y="0"/>
                  <a:pt x="146" y="16"/>
                  <a:pt x="146" y="41"/>
                </a:cubicBezTo>
                <a:cubicBezTo>
                  <a:pt x="148" y="42"/>
                  <a:pt x="149" y="45"/>
                  <a:pt x="149" y="47"/>
                </a:cubicBezTo>
                <a:cubicBezTo>
                  <a:pt x="146" y="64"/>
                  <a:pt x="146" y="64"/>
                  <a:pt x="146" y="64"/>
                </a:cubicBezTo>
                <a:cubicBezTo>
                  <a:pt x="146" y="66"/>
                  <a:pt x="144" y="68"/>
                  <a:pt x="143" y="69"/>
                </a:cubicBezTo>
                <a:cubicBezTo>
                  <a:pt x="140" y="78"/>
                  <a:pt x="140" y="84"/>
                  <a:pt x="135" y="90"/>
                </a:cubicBezTo>
                <a:cubicBezTo>
                  <a:pt x="136" y="101"/>
                  <a:pt x="136" y="101"/>
                  <a:pt x="136" y="101"/>
                </a:cubicBezTo>
                <a:cubicBezTo>
                  <a:pt x="144" y="104"/>
                  <a:pt x="161" y="116"/>
                  <a:pt x="174" y="122"/>
                </a:cubicBezTo>
                <a:cubicBezTo>
                  <a:pt x="184" y="127"/>
                  <a:pt x="192" y="133"/>
                  <a:pt x="191" y="146"/>
                </a:cubicBezTo>
                <a:close/>
                <a:moveTo>
                  <a:pt x="50" y="113"/>
                </a:moveTo>
                <a:cubicBezTo>
                  <a:pt x="57" y="110"/>
                  <a:pt x="64" y="106"/>
                  <a:pt x="71" y="102"/>
                </a:cubicBezTo>
                <a:cubicBezTo>
                  <a:pt x="76" y="99"/>
                  <a:pt x="80" y="96"/>
                  <a:pt x="84" y="94"/>
                </a:cubicBezTo>
                <a:cubicBezTo>
                  <a:pt x="84" y="94"/>
                  <a:pt x="81" y="84"/>
                  <a:pt x="81" y="84"/>
                </a:cubicBezTo>
                <a:cubicBezTo>
                  <a:pt x="80" y="81"/>
                  <a:pt x="79" y="78"/>
                  <a:pt x="78" y="74"/>
                </a:cubicBezTo>
                <a:cubicBezTo>
                  <a:pt x="78" y="74"/>
                  <a:pt x="78" y="73"/>
                  <a:pt x="78" y="73"/>
                </a:cubicBezTo>
                <a:cubicBezTo>
                  <a:pt x="76" y="70"/>
                  <a:pt x="74" y="67"/>
                  <a:pt x="74" y="64"/>
                </a:cubicBezTo>
                <a:cubicBezTo>
                  <a:pt x="71" y="47"/>
                  <a:pt x="71" y="47"/>
                  <a:pt x="71" y="47"/>
                </a:cubicBezTo>
                <a:cubicBezTo>
                  <a:pt x="71" y="47"/>
                  <a:pt x="71" y="47"/>
                  <a:pt x="71" y="46"/>
                </a:cubicBezTo>
                <a:cubicBezTo>
                  <a:pt x="71" y="43"/>
                  <a:pt x="72" y="39"/>
                  <a:pt x="74" y="37"/>
                </a:cubicBezTo>
                <a:cubicBezTo>
                  <a:pt x="74" y="27"/>
                  <a:pt x="75" y="20"/>
                  <a:pt x="78" y="14"/>
                </a:cubicBezTo>
                <a:cubicBezTo>
                  <a:pt x="74" y="12"/>
                  <a:pt x="69" y="10"/>
                  <a:pt x="63" y="10"/>
                </a:cubicBezTo>
                <a:cubicBezTo>
                  <a:pt x="44" y="10"/>
                  <a:pt x="37" y="23"/>
                  <a:pt x="37" y="42"/>
                </a:cubicBezTo>
                <a:cubicBezTo>
                  <a:pt x="36" y="43"/>
                  <a:pt x="35" y="45"/>
                  <a:pt x="35" y="47"/>
                </a:cubicBezTo>
                <a:cubicBezTo>
                  <a:pt x="37" y="60"/>
                  <a:pt x="37" y="60"/>
                  <a:pt x="37" y="60"/>
                </a:cubicBezTo>
                <a:cubicBezTo>
                  <a:pt x="38" y="62"/>
                  <a:pt x="39" y="63"/>
                  <a:pt x="40" y="64"/>
                </a:cubicBezTo>
                <a:cubicBezTo>
                  <a:pt x="42" y="72"/>
                  <a:pt x="42" y="76"/>
                  <a:pt x="46" y="81"/>
                </a:cubicBezTo>
                <a:cubicBezTo>
                  <a:pt x="45" y="89"/>
                  <a:pt x="45" y="89"/>
                  <a:pt x="45" y="89"/>
                </a:cubicBezTo>
                <a:cubicBezTo>
                  <a:pt x="39" y="92"/>
                  <a:pt x="25" y="101"/>
                  <a:pt x="15" y="106"/>
                </a:cubicBezTo>
                <a:cubicBezTo>
                  <a:pt x="6" y="110"/>
                  <a:pt x="0" y="115"/>
                  <a:pt x="1" y="125"/>
                </a:cubicBezTo>
                <a:cubicBezTo>
                  <a:pt x="2" y="130"/>
                  <a:pt x="4" y="136"/>
                  <a:pt x="4" y="136"/>
                </a:cubicBezTo>
                <a:cubicBezTo>
                  <a:pt x="29" y="136"/>
                  <a:pt x="29" y="136"/>
                  <a:pt x="29" y="136"/>
                </a:cubicBezTo>
                <a:cubicBezTo>
                  <a:pt x="32" y="122"/>
                  <a:pt x="44" y="116"/>
                  <a:pt x="50" y="113"/>
                </a:cubicBezTo>
                <a:close/>
                <a:moveTo>
                  <a:pt x="213" y="106"/>
                </a:moveTo>
                <a:cubicBezTo>
                  <a:pt x="203" y="101"/>
                  <a:pt x="190" y="92"/>
                  <a:pt x="183" y="89"/>
                </a:cubicBezTo>
                <a:cubicBezTo>
                  <a:pt x="182" y="81"/>
                  <a:pt x="182" y="81"/>
                  <a:pt x="182" y="81"/>
                </a:cubicBezTo>
                <a:cubicBezTo>
                  <a:pt x="186" y="76"/>
                  <a:pt x="186" y="72"/>
                  <a:pt x="188" y="64"/>
                </a:cubicBezTo>
                <a:cubicBezTo>
                  <a:pt x="190" y="63"/>
                  <a:pt x="191" y="62"/>
                  <a:pt x="191" y="60"/>
                </a:cubicBezTo>
                <a:cubicBezTo>
                  <a:pt x="193" y="47"/>
                  <a:pt x="193" y="47"/>
                  <a:pt x="193" y="47"/>
                </a:cubicBezTo>
                <a:cubicBezTo>
                  <a:pt x="193" y="45"/>
                  <a:pt x="192" y="43"/>
                  <a:pt x="191" y="42"/>
                </a:cubicBezTo>
                <a:cubicBezTo>
                  <a:pt x="191" y="23"/>
                  <a:pt x="184" y="10"/>
                  <a:pt x="166" y="10"/>
                </a:cubicBezTo>
                <a:cubicBezTo>
                  <a:pt x="159" y="10"/>
                  <a:pt x="155" y="12"/>
                  <a:pt x="151" y="14"/>
                </a:cubicBezTo>
                <a:cubicBezTo>
                  <a:pt x="153" y="20"/>
                  <a:pt x="155" y="27"/>
                  <a:pt x="155" y="37"/>
                </a:cubicBezTo>
                <a:cubicBezTo>
                  <a:pt x="157" y="39"/>
                  <a:pt x="158" y="43"/>
                  <a:pt x="158" y="46"/>
                </a:cubicBezTo>
                <a:cubicBezTo>
                  <a:pt x="158" y="47"/>
                  <a:pt x="158" y="47"/>
                  <a:pt x="157" y="47"/>
                </a:cubicBezTo>
                <a:cubicBezTo>
                  <a:pt x="155" y="64"/>
                  <a:pt x="155" y="64"/>
                  <a:pt x="155" y="64"/>
                </a:cubicBezTo>
                <a:cubicBezTo>
                  <a:pt x="154" y="67"/>
                  <a:pt x="153" y="70"/>
                  <a:pt x="151" y="73"/>
                </a:cubicBezTo>
                <a:cubicBezTo>
                  <a:pt x="150" y="73"/>
                  <a:pt x="150" y="74"/>
                  <a:pt x="150" y="74"/>
                </a:cubicBezTo>
                <a:cubicBezTo>
                  <a:pt x="149" y="78"/>
                  <a:pt x="148" y="81"/>
                  <a:pt x="147" y="85"/>
                </a:cubicBezTo>
                <a:cubicBezTo>
                  <a:pt x="145" y="94"/>
                  <a:pt x="145" y="94"/>
                  <a:pt x="145" y="94"/>
                </a:cubicBezTo>
                <a:cubicBezTo>
                  <a:pt x="148" y="96"/>
                  <a:pt x="153" y="99"/>
                  <a:pt x="158" y="102"/>
                </a:cubicBezTo>
                <a:cubicBezTo>
                  <a:pt x="164" y="106"/>
                  <a:pt x="172" y="110"/>
                  <a:pt x="178" y="113"/>
                </a:cubicBezTo>
                <a:cubicBezTo>
                  <a:pt x="184" y="116"/>
                  <a:pt x="197" y="122"/>
                  <a:pt x="200" y="136"/>
                </a:cubicBezTo>
                <a:cubicBezTo>
                  <a:pt x="225" y="136"/>
                  <a:pt x="225" y="136"/>
                  <a:pt x="225" y="136"/>
                </a:cubicBezTo>
                <a:cubicBezTo>
                  <a:pt x="225" y="136"/>
                  <a:pt x="227" y="130"/>
                  <a:pt x="227" y="125"/>
                </a:cubicBezTo>
                <a:cubicBezTo>
                  <a:pt x="228" y="115"/>
                  <a:pt x="222" y="110"/>
                  <a:pt x="213" y="1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5" name="Freeform 52"/>
          <p:cNvSpPr>
            <a:spLocks noEditPoints="1"/>
          </p:cNvSpPr>
          <p:nvPr/>
        </p:nvSpPr>
        <p:spPr bwMode="auto">
          <a:xfrm>
            <a:off x="3844600" y="5246691"/>
            <a:ext cx="527050" cy="387350"/>
          </a:xfrm>
          <a:custGeom>
            <a:avLst/>
            <a:gdLst>
              <a:gd name="T0" fmla="*/ 172 w 194"/>
              <a:gd name="T1" fmla="*/ 134 h 143"/>
              <a:gd name="T2" fmla="*/ 160 w 194"/>
              <a:gd name="T3" fmla="*/ 143 h 143"/>
              <a:gd name="T4" fmla="*/ 33 w 194"/>
              <a:gd name="T5" fmla="*/ 143 h 143"/>
              <a:gd name="T6" fmla="*/ 20 w 194"/>
              <a:gd name="T7" fmla="*/ 134 h 143"/>
              <a:gd name="T8" fmla="*/ 1 w 194"/>
              <a:gd name="T9" fmla="*/ 59 h 143"/>
              <a:gd name="T10" fmla="*/ 8 w 194"/>
              <a:gd name="T11" fmla="*/ 50 h 143"/>
              <a:gd name="T12" fmla="*/ 185 w 194"/>
              <a:gd name="T13" fmla="*/ 50 h 143"/>
              <a:gd name="T14" fmla="*/ 192 w 194"/>
              <a:gd name="T15" fmla="*/ 59 h 143"/>
              <a:gd name="T16" fmla="*/ 172 w 194"/>
              <a:gd name="T17" fmla="*/ 134 h 143"/>
              <a:gd name="T18" fmla="*/ 172 w 194"/>
              <a:gd name="T19" fmla="*/ 40 h 143"/>
              <a:gd name="T20" fmla="*/ 172 w 194"/>
              <a:gd name="T21" fmla="*/ 29 h 143"/>
              <a:gd name="T22" fmla="*/ 163 w 194"/>
              <a:gd name="T23" fmla="*/ 20 h 143"/>
              <a:gd name="T24" fmla="*/ 77 w 194"/>
              <a:gd name="T25" fmla="*/ 20 h 143"/>
              <a:gd name="T26" fmla="*/ 77 w 194"/>
              <a:gd name="T27" fmla="*/ 8 h 143"/>
              <a:gd name="T28" fmla="*/ 68 w 194"/>
              <a:gd name="T29" fmla="*/ 0 h 143"/>
              <a:gd name="T30" fmla="*/ 27 w 194"/>
              <a:gd name="T31" fmla="*/ 0 h 143"/>
              <a:gd name="T32" fmla="*/ 18 w 194"/>
              <a:gd name="T33" fmla="*/ 8 h 143"/>
              <a:gd name="T34" fmla="*/ 18 w 194"/>
              <a:gd name="T35" fmla="*/ 40 h 143"/>
              <a:gd name="T36" fmla="*/ 172 w 194"/>
              <a:gd name="T37" fmla="*/ 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143">
                <a:moveTo>
                  <a:pt x="172" y="134"/>
                </a:moveTo>
                <a:cubicBezTo>
                  <a:pt x="171" y="139"/>
                  <a:pt x="165" y="143"/>
                  <a:pt x="160" y="143"/>
                </a:cubicBezTo>
                <a:cubicBezTo>
                  <a:pt x="33" y="143"/>
                  <a:pt x="33" y="143"/>
                  <a:pt x="33" y="143"/>
                </a:cubicBezTo>
                <a:cubicBezTo>
                  <a:pt x="27" y="143"/>
                  <a:pt x="22" y="139"/>
                  <a:pt x="20" y="134"/>
                </a:cubicBezTo>
                <a:cubicBezTo>
                  <a:pt x="1" y="59"/>
                  <a:pt x="1" y="59"/>
                  <a:pt x="1" y="59"/>
                </a:cubicBezTo>
                <a:cubicBezTo>
                  <a:pt x="0" y="54"/>
                  <a:pt x="3" y="50"/>
                  <a:pt x="8" y="50"/>
                </a:cubicBezTo>
                <a:cubicBezTo>
                  <a:pt x="185" y="50"/>
                  <a:pt x="185" y="50"/>
                  <a:pt x="185" y="50"/>
                </a:cubicBezTo>
                <a:cubicBezTo>
                  <a:pt x="190" y="50"/>
                  <a:pt x="194" y="54"/>
                  <a:pt x="192" y="59"/>
                </a:cubicBezTo>
                <a:lnTo>
                  <a:pt x="172" y="134"/>
                </a:lnTo>
                <a:close/>
                <a:moveTo>
                  <a:pt x="172" y="40"/>
                </a:moveTo>
                <a:cubicBezTo>
                  <a:pt x="172" y="29"/>
                  <a:pt x="172" y="29"/>
                  <a:pt x="172" y="29"/>
                </a:cubicBezTo>
                <a:cubicBezTo>
                  <a:pt x="172" y="24"/>
                  <a:pt x="168" y="20"/>
                  <a:pt x="163" y="20"/>
                </a:cubicBezTo>
                <a:cubicBezTo>
                  <a:pt x="77" y="20"/>
                  <a:pt x="77" y="20"/>
                  <a:pt x="77" y="20"/>
                </a:cubicBezTo>
                <a:cubicBezTo>
                  <a:pt x="77" y="8"/>
                  <a:pt x="77" y="8"/>
                  <a:pt x="77" y="8"/>
                </a:cubicBezTo>
                <a:cubicBezTo>
                  <a:pt x="77" y="4"/>
                  <a:pt x="73" y="0"/>
                  <a:pt x="68" y="0"/>
                </a:cubicBezTo>
                <a:cubicBezTo>
                  <a:pt x="27" y="0"/>
                  <a:pt x="27" y="0"/>
                  <a:pt x="27" y="0"/>
                </a:cubicBezTo>
                <a:cubicBezTo>
                  <a:pt x="22" y="0"/>
                  <a:pt x="18" y="4"/>
                  <a:pt x="18" y="8"/>
                </a:cubicBezTo>
                <a:cubicBezTo>
                  <a:pt x="18" y="40"/>
                  <a:pt x="18" y="40"/>
                  <a:pt x="18" y="40"/>
                </a:cubicBezTo>
                <a:lnTo>
                  <a:pt x="172"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6" name="Freeform 53"/>
          <p:cNvSpPr>
            <a:spLocks/>
          </p:cNvSpPr>
          <p:nvPr/>
        </p:nvSpPr>
        <p:spPr bwMode="auto">
          <a:xfrm>
            <a:off x="712788" y="4310066"/>
            <a:ext cx="488950" cy="468313"/>
          </a:xfrm>
          <a:custGeom>
            <a:avLst/>
            <a:gdLst>
              <a:gd name="T0" fmla="*/ 75 w 180"/>
              <a:gd name="T1" fmla="*/ 173 h 173"/>
              <a:gd name="T2" fmla="*/ 68 w 180"/>
              <a:gd name="T3" fmla="*/ 170 h 173"/>
              <a:gd name="T4" fmla="*/ 18 w 180"/>
              <a:gd name="T5" fmla="*/ 121 h 173"/>
              <a:gd name="T6" fmla="*/ 16 w 180"/>
              <a:gd name="T7" fmla="*/ 114 h 173"/>
              <a:gd name="T8" fmla="*/ 19 w 180"/>
              <a:gd name="T9" fmla="*/ 107 h 173"/>
              <a:gd name="T10" fmla="*/ 77 w 180"/>
              <a:gd name="T11" fmla="*/ 49 h 173"/>
              <a:gd name="T12" fmla="*/ 110 w 180"/>
              <a:gd name="T13" fmla="*/ 37 h 173"/>
              <a:gd name="T14" fmla="*/ 126 w 180"/>
              <a:gd name="T15" fmla="*/ 54 h 173"/>
              <a:gd name="T16" fmla="*/ 115 w 180"/>
              <a:gd name="T17" fmla="*/ 87 h 173"/>
              <a:gd name="T18" fmla="*/ 81 w 180"/>
              <a:gd name="T19" fmla="*/ 121 h 173"/>
              <a:gd name="T20" fmla="*/ 68 w 180"/>
              <a:gd name="T21" fmla="*/ 120 h 173"/>
              <a:gd name="T22" fmla="*/ 68 w 180"/>
              <a:gd name="T23" fmla="*/ 107 h 173"/>
              <a:gd name="T24" fmla="*/ 102 w 180"/>
              <a:gd name="T25" fmla="*/ 74 h 173"/>
              <a:gd name="T26" fmla="*/ 108 w 180"/>
              <a:gd name="T27" fmla="*/ 58 h 173"/>
              <a:gd name="T28" fmla="*/ 105 w 180"/>
              <a:gd name="T29" fmla="*/ 55 h 173"/>
              <a:gd name="T30" fmla="*/ 90 w 180"/>
              <a:gd name="T31" fmla="*/ 62 h 173"/>
              <a:gd name="T32" fmla="*/ 38 w 180"/>
              <a:gd name="T33" fmla="*/ 114 h 173"/>
              <a:gd name="T34" fmla="*/ 75 w 180"/>
              <a:gd name="T35" fmla="*/ 150 h 173"/>
              <a:gd name="T36" fmla="*/ 135 w 180"/>
              <a:gd name="T37" fmla="*/ 91 h 173"/>
              <a:gd name="T38" fmla="*/ 135 w 180"/>
              <a:gd name="T39" fmla="*/ 30 h 173"/>
              <a:gd name="T40" fmla="*/ 110 w 180"/>
              <a:gd name="T41" fmla="*/ 20 h 173"/>
              <a:gd name="T42" fmla="*/ 73 w 180"/>
              <a:gd name="T43" fmla="*/ 34 h 173"/>
              <a:gd name="T44" fmla="*/ 17 w 180"/>
              <a:gd name="T45" fmla="*/ 86 h 173"/>
              <a:gd name="T46" fmla="*/ 3 w 180"/>
              <a:gd name="T47" fmla="*/ 85 h 173"/>
              <a:gd name="T48" fmla="*/ 4 w 180"/>
              <a:gd name="T49" fmla="*/ 72 h 173"/>
              <a:gd name="T50" fmla="*/ 59 w 180"/>
              <a:gd name="T51" fmla="*/ 21 h 173"/>
              <a:gd name="T52" fmla="*/ 111 w 180"/>
              <a:gd name="T53" fmla="*/ 1 h 173"/>
              <a:gd name="T54" fmla="*/ 148 w 180"/>
              <a:gd name="T55" fmla="*/ 17 h 173"/>
              <a:gd name="T56" fmla="*/ 148 w 180"/>
              <a:gd name="T57" fmla="*/ 104 h 173"/>
              <a:gd name="T58" fmla="*/ 81 w 180"/>
              <a:gd name="T59" fmla="*/ 170 h 173"/>
              <a:gd name="T60" fmla="*/ 75 w 180"/>
              <a:gd name="T61"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3">
                <a:moveTo>
                  <a:pt x="75" y="173"/>
                </a:moveTo>
                <a:cubicBezTo>
                  <a:pt x="72" y="173"/>
                  <a:pt x="70" y="172"/>
                  <a:pt x="68" y="170"/>
                </a:cubicBezTo>
                <a:cubicBezTo>
                  <a:pt x="18" y="121"/>
                  <a:pt x="18" y="121"/>
                  <a:pt x="18" y="121"/>
                </a:cubicBezTo>
                <a:cubicBezTo>
                  <a:pt x="17" y="119"/>
                  <a:pt x="16" y="116"/>
                  <a:pt x="16" y="114"/>
                </a:cubicBezTo>
                <a:cubicBezTo>
                  <a:pt x="16" y="111"/>
                  <a:pt x="17" y="109"/>
                  <a:pt x="19" y="107"/>
                </a:cubicBezTo>
                <a:cubicBezTo>
                  <a:pt x="19" y="107"/>
                  <a:pt x="51" y="75"/>
                  <a:pt x="77" y="49"/>
                </a:cubicBezTo>
                <a:cubicBezTo>
                  <a:pt x="92" y="35"/>
                  <a:pt x="104" y="35"/>
                  <a:pt x="110" y="37"/>
                </a:cubicBezTo>
                <a:cubicBezTo>
                  <a:pt x="118" y="39"/>
                  <a:pt x="124" y="45"/>
                  <a:pt x="126" y="54"/>
                </a:cubicBezTo>
                <a:cubicBezTo>
                  <a:pt x="129" y="65"/>
                  <a:pt x="125" y="77"/>
                  <a:pt x="115" y="87"/>
                </a:cubicBezTo>
                <a:cubicBezTo>
                  <a:pt x="94" y="108"/>
                  <a:pt x="81" y="120"/>
                  <a:pt x="81" y="121"/>
                </a:cubicBezTo>
                <a:cubicBezTo>
                  <a:pt x="77" y="124"/>
                  <a:pt x="72" y="124"/>
                  <a:pt x="68" y="120"/>
                </a:cubicBezTo>
                <a:cubicBezTo>
                  <a:pt x="64" y="117"/>
                  <a:pt x="64" y="111"/>
                  <a:pt x="68" y="107"/>
                </a:cubicBezTo>
                <a:cubicBezTo>
                  <a:pt x="68" y="107"/>
                  <a:pt x="81" y="95"/>
                  <a:pt x="102" y="74"/>
                </a:cubicBezTo>
                <a:cubicBezTo>
                  <a:pt x="108" y="68"/>
                  <a:pt x="109" y="62"/>
                  <a:pt x="108" y="58"/>
                </a:cubicBezTo>
                <a:cubicBezTo>
                  <a:pt x="108" y="57"/>
                  <a:pt x="107" y="55"/>
                  <a:pt x="105" y="55"/>
                </a:cubicBezTo>
                <a:cubicBezTo>
                  <a:pt x="102" y="54"/>
                  <a:pt x="97" y="56"/>
                  <a:pt x="90" y="62"/>
                </a:cubicBezTo>
                <a:cubicBezTo>
                  <a:pt x="72" y="81"/>
                  <a:pt x="49" y="103"/>
                  <a:pt x="38" y="114"/>
                </a:cubicBezTo>
                <a:cubicBezTo>
                  <a:pt x="75" y="150"/>
                  <a:pt x="75" y="150"/>
                  <a:pt x="75" y="150"/>
                </a:cubicBezTo>
                <a:cubicBezTo>
                  <a:pt x="87" y="138"/>
                  <a:pt x="116" y="111"/>
                  <a:pt x="135" y="91"/>
                </a:cubicBezTo>
                <a:cubicBezTo>
                  <a:pt x="165" y="61"/>
                  <a:pt x="136" y="30"/>
                  <a:pt x="135" y="30"/>
                </a:cubicBezTo>
                <a:cubicBezTo>
                  <a:pt x="131" y="25"/>
                  <a:pt x="121" y="20"/>
                  <a:pt x="110" y="20"/>
                </a:cubicBezTo>
                <a:cubicBezTo>
                  <a:pt x="96" y="18"/>
                  <a:pt x="83" y="23"/>
                  <a:pt x="73" y="34"/>
                </a:cubicBezTo>
                <a:cubicBezTo>
                  <a:pt x="50" y="57"/>
                  <a:pt x="17" y="86"/>
                  <a:pt x="17" y="86"/>
                </a:cubicBezTo>
                <a:cubicBezTo>
                  <a:pt x="13" y="89"/>
                  <a:pt x="7" y="89"/>
                  <a:pt x="3" y="85"/>
                </a:cubicBezTo>
                <a:cubicBezTo>
                  <a:pt x="0" y="81"/>
                  <a:pt x="0" y="75"/>
                  <a:pt x="4" y="72"/>
                </a:cubicBezTo>
                <a:cubicBezTo>
                  <a:pt x="5" y="72"/>
                  <a:pt x="37" y="44"/>
                  <a:pt x="59" y="21"/>
                </a:cubicBezTo>
                <a:cubicBezTo>
                  <a:pt x="78" y="2"/>
                  <a:pt x="98" y="0"/>
                  <a:pt x="111" y="1"/>
                </a:cubicBezTo>
                <a:cubicBezTo>
                  <a:pt x="128" y="2"/>
                  <a:pt x="142" y="10"/>
                  <a:pt x="148" y="17"/>
                </a:cubicBezTo>
                <a:cubicBezTo>
                  <a:pt x="165" y="34"/>
                  <a:pt x="180" y="72"/>
                  <a:pt x="148" y="104"/>
                </a:cubicBezTo>
                <a:cubicBezTo>
                  <a:pt x="122" y="130"/>
                  <a:pt x="81" y="170"/>
                  <a:pt x="81" y="170"/>
                </a:cubicBezTo>
                <a:cubicBezTo>
                  <a:pt x="79" y="172"/>
                  <a:pt x="77" y="173"/>
                  <a:pt x="75" y="17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7" name="Freeform 54"/>
          <p:cNvSpPr>
            <a:spLocks noEditPoints="1"/>
          </p:cNvSpPr>
          <p:nvPr/>
        </p:nvSpPr>
        <p:spPr bwMode="auto">
          <a:xfrm>
            <a:off x="3118163" y="4327529"/>
            <a:ext cx="347662" cy="479425"/>
          </a:xfrm>
          <a:custGeom>
            <a:avLst/>
            <a:gdLst>
              <a:gd name="T0" fmla="*/ 2 w 128"/>
              <a:gd name="T1" fmla="*/ 41 h 177"/>
              <a:gd name="T2" fmla="*/ 64 w 128"/>
              <a:gd name="T3" fmla="*/ 140 h 177"/>
              <a:gd name="T4" fmla="*/ 68 w 128"/>
              <a:gd name="T5" fmla="*/ 144 h 177"/>
              <a:gd name="T6" fmla="*/ 116 w 128"/>
              <a:gd name="T7" fmla="*/ 170 h 177"/>
              <a:gd name="T8" fmla="*/ 118 w 128"/>
              <a:gd name="T9" fmla="*/ 171 h 177"/>
              <a:gd name="T10" fmla="*/ 125 w 128"/>
              <a:gd name="T11" fmla="*/ 169 h 177"/>
              <a:gd name="T12" fmla="*/ 127 w 128"/>
              <a:gd name="T13" fmla="*/ 162 h 177"/>
              <a:gd name="T14" fmla="*/ 125 w 128"/>
              <a:gd name="T15" fmla="*/ 107 h 177"/>
              <a:gd name="T16" fmla="*/ 123 w 128"/>
              <a:gd name="T17" fmla="*/ 103 h 177"/>
              <a:gd name="T18" fmla="*/ 62 w 128"/>
              <a:gd name="T19" fmla="*/ 4 h 177"/>
              <a:gd name="T20" fmla="*/ 51 w 128"/>
              <a:gd name="T21" fmla="*/ 2 h 177"/>
              <a:gd name="T22" fmla="*/ 5 w 128"/>
              <a:gd name="T23" fmla="*/ 31 h 177"/>
              <a:gd name="T24" fmla="*/ 2 w 128"/>
              <a:gd name="T25" fmla="*/ 41 h 177"/>
              <a:gd name="T26" fmla="*/ 74 w 128"/>
              <a:gd name="T27" fmla="*/ 134 h 177"/>
              <a:gd name="T28" fmla="*/ 113 w 128"/>
              <a:gd name="T29" fmla="*/ 109 h 177"/>
              <a:gd name="T30" fmla="*/ 114 w 128"/>
              <a:gd name="T31" fmla="*/ 137 h 177"/>
              <a:gd name="T32" fmla="*/ 98 w 128"/>
              <a:gd name="T33" fmla="*/ 146 h 177"/>
              <a:gd name="T34" fmla="*/ 74 w 128"/>
              <a:gd name="T35" fmla="*/ 134 h 177"/>
              <a:gd name="T36" fmla="*/ 81 w 128"/>
              <a:gd name="T37" fmla="*/ 169 h 177"/>
              <a:gd name="T38" fmla="*/ 74 w 128"/>
              <a:gd name="T39" fmla="*/ 177 h 177"/>
              <a:gd name="T40" fmla="*/ 66 w 128"/>
              <a:gd name="T41" fmla="*/ 169 h 177"/>
              <a:gd name="T42" fmla="*/ 74 w 128"/>
              <a:gd name="T43" fmla="*/ 161 h 177"/>
              <a:gd name="T44" fmla="*/ 81 w 128"/>
              <a:gd name="T45" fmla="*/ 169 h 177"/>
              <a:gd name="T46" fmla="*/ 50 w 128"/>
              <a:gd name="T47" fmla="*/ 169 h 177"/>
              <a:gd name="T48" fmla="*/ 42 w 128"/>
              <a:gd name="T49" fmla="*/ 177 h 177"/>
              <a:gd name="T50" fmla="*/ 34 w 128"/>
              <a:gd name="T51" fmla="*/ 169 h 177"/>
              <a:gd name="T52" fmla="*/ 42 w 128"/>
              <a:gd name="T53" fmla="*/ 161 h 177"/>
              <a:gd name="T54" fmla="*/ 50 w 128"/>
              <a:gd name="T55" fmla="*/ 169 h 177"/>
              <a:gd name="T56" fmla="*/ 18 w 128"/>
              <a:gd name="T57" fmla="*/ 169 h 177"/>
              <a:gd name="T58" fmla="*/ 11 w 128"/>
              <a:gd name="T59" fmla="*/ 177 h 177"/>
              <a:gd name="T60" fmla="*/ 3 w 128"/>
              <a:gd name="T61" fmla="*/ 169 h 177"/>
              <a:gd name="T62" fmla="*/ 11 w 128"/>
              <a:gd name="T63" fmla="*/ 161 h 177"/>
              <a:gd name="T64" fmla="*/ 18 w 128"/>
              <a:gd name="T65"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77">
                <a:moveTo>
                  <a:pt x="2" y="41"/>
                </a:moveTo>
                <a:cubicBezTo>
                  <a:pt x="64" y="140"/>
                  <a:pt x="64" y="140"/>
                  <a:pt x="64" y="140"/>
                </a:cubicBezTo>
                <a:cubicBezTo>
                  <a:pt x="65" y="141"/>
                  <a:pt x="67" y="144"/>
                  <a:pt x="68" y="144"/>
                </a:cubicBezTo>
                <a:cubicBezTo>
                  <a:pt x="116" y="170"/>
                  <a:pt x="116" y="170"/>
                  <a:pt x="116" y="170"/>
                </a:cubicBezTo>
                <a:cubicBezTo>
                  <a:pt x="117" y="170"/>
                  <a:pt x="117" y="170"/>
                  <a:pt x="118" y="171"/>
                </a:cubicBezTo>
                <a:cubicBezTo>
                  <a:pt x="120" y="171"/>
                  <a:pt x="123" y="170"/>
                  <a:pt x="125" y="169"/>
                </a:cubicBezTo>
                <a:cubicBezTo>
                  <a:pt x="127" y="167"/>
                  <a:pt x="128" y="164"/>
                  <a:pt x="127" y="162"/>
                </a:cubicBezTo>
                <a:cubicBezTo>
                  <a:pt x="125" y="107"/>
                  <a:pt x="125" y="107"/>
                  <a:pt x="125" y="107"/>
                </a:cubicBezTo>
                <a:cubicBezTo>
                  <a:pt x="125" y="106"/>
                  <a:pt x="124" y="104"/>
                  <a:pt x="123" y="103"/>
                </a:cubicBezTo>
                <a:cubicBezTo>
                  <a:pt x="62" y="4"/>
                  <a:pt x="62" y="4"/>
                  <a:pt x="62" y="4"/>
                </a:cubicBezTo>
                <a:cubicBezTo>
                  <a:pt x="59" y="1"/>
                  <a:pt x="54" y="0"/>
                  <a:pt x="51" y="2"/>
                </a:cubicBezTo>
                <a:cubicBezTo>
                  <a:pt x="5" y="31"/>
                  <a:pt x="5" y="31"/>
                  <a:pt x="5" y="31"/>
                </a:cubicBezTo>
                <a:cubicBezTo>
                  <a:pt x="1" y="33"/>
                  <a:pt x="0" y="38"/>
                  <a:pt x="2" y="41"/>
                </a:cubicBezTo>
                <a:close/>
                <a:moveTo>
                  <a:pt x="74" y="134"/>
                </a:moveTo>
                <a:cubicBezTo>
                  <a:pt x="113" y="109"/>
                  <a:pt x="113" y="109"/>
                  <a:pt x="113" y="109"/>
                </a:cubicBezTo>
                <a:cubicBezTo>
                  <a:pt x="114" y="137"/>
                  <a:pt x="114" y="137"/>
                  <a:pt x="114" y="137"/>
                </a:cubicBezTo>
                <a:cubicBezTo>
                  <a:pt x="98" y="146"/>
                  <a:pt x="98" y="146"/>
                  <a:pt x="98" y="146"/>
                </a:cubicBezTo>
                <a:lnTo>
                  <a:pt x="74" y="134"/>
                </a:lnTo>
                <a:close/>
                <a:moveTo>
                  <a:pt x="81" y="169"/>
                </a:moveTo>
                <a:cubicBezTo>
                  <a:pt x="81" y="173"/>
                  <a:pt x="78" y="177"/>
                  <a:pt x="74" y="177"/>
                </a:cubicBezTo>
                <a:cubicBezTo>
                  <a:pt x="69" y="177"/>
                  <a:pt x="66" y="173"/>
                  <a:pt x="66" y="169"/>
                </a:cubicBezTo>
                <a:cubicBezTo>
                  <a:pt x="66" y="164"/>
                  <a:pt x="69" y="161"/>
                  <a:pt x="74" y="161"/>
                </a:cubicBezTo>
                <a:cubicBezTo>
                  <a:pt x="78" y="161"/>
                  <a:pt x="81" y="164"/>
                  <a:pt x="81" y="169"/>
                </a:cubicBezTo>
                <a:close/>
                <a:moveTo>
                  <a:pt x="50" y="169"/>
                </a:moveTo>
                <a:cubicBezTo>
                  <a:pt x="50" y="173"/>
                  <a:pt x="46" y="177"/>
                  <a:pt x="42" y="177"/>
                </a:cubicBezTo>
                <a:cubicBezTo>
                  <a:pt x="38" y="177"/>
                  <a:pt x="34" y="173"/>
                  <a:pt x="34" y="169"/>
                </a:cubicBezTo>
                <a:cubicBezTo>
                  <a:pt x="34" y="164"/>
                  <a:pt x="38" y="161"/>
                  <a:pt x="42" y="161"/>
                </a:cubicBezTo>
                <a:cubicBezTo>
                  <a:pt x="46" y="161"/>
                  <a:pt x="50" y="164"/>
                  <a:pt x="50" y="169"/>
                </a:cubicBezTo>
                <a:close/>
                <a:moveTo>
                  <a:pt x="18" y="169"/>
                </a:moveTo>
                <a:cubicBezTo>
                  <a:pt x="18" y="173"/>
                  <a:pt x="15" y="177"/>
                  <a:pt x="11" y="177"/>
                </a:cubicBezTo>
                <a:cubicBezTo>
                  <a:pt x="6" y="177"/>
                  <a:pt x="3" y="173"/>
                  <a:pt x="3" y="169"/>
                </a:cubicBezTo>
                <a:cubicBezTo>
                  <a:pt x="3" y="164"/>
                  <a:pt x="6" y="161"/>
                  <a:pt x="11" y="161"/>
                </a:cubicBezTo>
                <a:cubicBezTo>
                  <a:pt x="15" y="161"/>
                  <a:pt x="18" y="164"/>
                  <a:pt x="18" y="16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8" name="Freeform 55"/>
          <p:cNvSpPr>
            <a:spLocks noEditPoints="1"/>
          </p:cNvSpPr>
          <p:nvPr/>
        </p:nvSpPr>
        <p:spPr bwMode="auto">
          <a:xfrm>
            <a:off x="4672003" y="5168904"/>
            <a:ext cx="430212" cy="487363"/>
          </a:xfrm>
          <a:custGeom>
            <a:avLst/>
            <a:gdLst>
              <a:gd name="T0" fmla="*/ 142 w 158"/>
              <a:gd name="T1" fmla="*/ 0 h 180"/>
              <a:gd name="T2" fmla="*/ 54 w 158"/>
              <a:gd name="T3" fmla="*/ 0 h 180"/>
              <a:gd name="T4" fmla="*/ 38 w 158"/>
              <a:gd name="T5" fmla="*/ 16 h 180"/>
              <a:gd name="T6" fmla="*/ 38 w 158"/>
              <a:gd name="T7" fmla="*/ 36 h 180"/>
              <a:gd name="T8" fmla="*/ 82 w 158"/>
              <a:gd name="T9" fmla="*/ 80 h 180"/>
              <a:gd name="T10" fmla="*/ 82 w 158"/>
              <a:gd name="T11" fmla="*/ 98 h 180"/>
              <a:gd name="T12" fmla="*/ 38 w 158"/>
              <a:gd name="T13" fmla="*/ 144 h 180"/>
              <a:gd name="T14" fmla="*/ 38 w 158"/>
              <a:gd name="T15" fmla="*/ 164 h 180"/>
              <a:gd name="T16" fmla="*/ 54 w 158"/>
              <a:gd name="T17" fmla="*/ 180 h 180"/>
              <a:gd name="T18" fmla="*/ 142 w 158"/>
              <a:gd name="T19" fmla="*/ 180 h 180"/>
              <a:gd name="T20" fmla="*/ 158 w 158"/>
              <a:gd name="T21" fmla="*/ 164 h 180"/>
              <a:gd name="T22" fmla="*/ 158 w 158"/>
              <a:gd name="T23" fmla="*/ 16 h 180"/>
              <a:gd name="T24" fmla="*/ 142 w 158"/>
              <a:gd name="T25" fmla="*/ 0 h 180"/>
              <a:gd name="T26" fmla="*/ 124 w 158"/>
              <a:gd name="T27" fmla="*/ 100 h 180"/>
              <a:gd name="T28" fmla="*/ 112 w 158"/>
              <a:gd name="T29" fmla="*/ 89 h 180"/>
              <a:gd name="T30" fmla="*/ 124 w 158"/>
              <a:gd name="T31" fmla="*/ 77 h 180"/>
              <a:gd name="T32" fmla="*/ 135 w 158"/>
              <a:gd name="T33" fmla="*/ 89 h 180"/>
              <a:gd name="T34" fmla="*/ 124 w 158"/>
              <a:gd name="T35" fmla="*/ 100 h 180"/>
              <a:gd name="T36" fmla="*/ 37 w 158"/>
              <a:gd name="T37" fmla="*/ 51 h 180"/>
              <a:gd name="T38" fmla="*/ 40 w 158"/>
              <a:gd name="T39" fmla="*/ 50 h 180"/>
              <a:gd name="T40" fmla="*/ 75 w 158"/>
              <a:gd name="T41" fmla="*/ 86 h 180"/>
              <a:gd name="T42" fmla="*/ 75 w 158"/>
              <a:gd name="T43" fmla="*/ 92 h 180"/>
              <a:gd name="T44" fmla="*/ 40 w 158"/>
              <a:gd name="T45" fmla="*/ 128 h 180"/>
              <a:gd name="T46" fmla="*/ 37 w 158"/>
              <a:gd name="T47" fmla="*/ 127 h 180"/>
              <a:gd name="T48" fmla="*/ 37 w 158"/>
              <a:gd name="T49" fmla="*/ 117 h 180"/>
              <a:gd name="T50" fmla="*/ 34 w 158"/>
              <a:gd name="T51" fmla="*/ 113 h 180"/>
              <a:gd name="T52" fmla="*/ 5 w 158"/>
              <a:gd name="T53" fmla="*/ 113 h 180"/>
              <a:gd name="T54" fmla="*/ 1 w 158"/>
              <a:gd name="T55" fmla="*/ 109 h 180"/>
              <a:gd name="T56" fmla="*/ 0 w 158"/>
              <a:gd name="T57" fmla="*/ 70 h 180"/>
              <a:gd name="T58" fmla="*/ 4 w 158"/>
              <a:gd name="T59" fmla="*/ 66 h 180"/>
              <a:gd name="T60" fmla="*/ 33 w 158"/>
              <a:gd name="T61" fmla="*/ 66 h 180"/>
              <a:gd name="T62" fmla="*/ 37 w 158"/>
              <a:gd name="T63" fmla="*/ 62 h 180"/>
              <a:gd name="T64" fmla="*/ 37 w 158"/>
              <a:gd name="T65" fmla="*/ 5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80">
                <a:moveTo>
                  <a:pt x="142" y="0"/>
                </a:moveTo>
                <a:cubicBezTo>
                  <a:pt x="54" y="0"/>
                  <a:pt x="54" y="0"/>
                  <a:pt x="54" y="0"/>
                </a:cubicBezTo>
                <a:cubicBezTo>
                  <a:pt x="45" y="0"/>
                  <a:pt x="38" y="8"/>
                  <a:pt x="38" y="16"/>
                </a:cubicBezTo>
                <a:cubicBezTo>
                  <a:pt x="38" y="36"/>
                  <a:pt x="38" y="36"/>
                  <a:pt x="38" y="36"/>
                </a:cubicBezTo>
                <a:cubicBezTo>
                  <a:pt x="82" y="80"/>
                  <a:pt x="82" y="80"/>
                  <a:pt x="82" y="80"/>
                </a:cubicBezTo>
                <a:cubicBezTo>
                  <a:pt x="86" y="85"/>
                  <a:pt x="86" y="93"/>
                  <a:pt x="82" y="98"/>
                </a:cubicBezTo>
                <a:cubicBezTo>
                  <a:pt x="38" y="144"/>
                  <a:pt x="38" y="144"/>
                  <a:pt x="38" y="144"/>
                </a:cubicBezTo>
                <a:cubicBezTo>
                  <a:pt x="38" y="164"/>
                  <a:pt x="38" y="164"/>
                  <a:pt x="38" y="164"/>
                </a:cubicBezTo>
                <a:cubicBezTo>
                  <a:pt x="38" y="173"/>
                  <a:pt x="45" y="180"/>
                  <a:pt x="54" y="180"/>
                </a:cubicBezTo>
                <a:cubicBezTo>
                  <a:pt x="142" y="180"/>
                  <a:pt x="142" y="180"/>
                  <a:pt x="142" y="180"/>
                </a:cubicBezTo>
                <a:cubicBezTo>
                  <a:pt x="151" y="180"/>
                  <a:pt x="158" y="173"/>
                  <a:pt x="158" y="164"/>
                </a:cubicBezTo>
                <a:cubicBezTo>
                  <a:pt x="158" y="16"/>
                  <a:pt x="158" y="16"/>
                  <a:pt x="158" y="16"/>
                </a:cubicBezTo>
                <a:cubicBezTo>
                  <a:pt x="158" y="8"/>
                  <a:pt x="151" y="0"/>
                  <a:pt x="142" y="0"/>
                </a:cubicBezTo>
                <a:close/>
                <a:moveTo>
                  <a:pt x="124" y="100"/>
                </a:moveTo>
                <a:cubicBezTo>
                  <a:pt x="117" y="100"/>
                  <a:pt x="112" y="95"/>
                  <a:pt x="112" y="89"/>
                </a:cubicBezTo>
                <a:cubicBezTo>
                  <a:pt x="112" y="82"/>
                  <a:pt x="117" y="77"/>
                  <a:pt x="124" y="77"/>
                </a:cubicBezTo>
                <a:cubicBezTo>
                  <a:pt x="130" y="77"/>
                  <a:pt x="135" y="82"/>
                  <a:pt x="135" y="89"/>
                </a:cubicBezTo>
                <a:cubicBezTo>
                  <a:pt x="135" y="95"/>
                  <a:pt x="130" y="100"/>
                  <a:pt x="124" y="100"/>
                </a:cubicBezTo>
                <a:close/>
                <a:moveTo>
                  <a:pt x="37" y="51"/>
                </a:moveTo>
                <a:cubicBezTo>
                  <a:pt x="37" y="49"/>
                  <a:pt x="38" y="49"/>
                  <a:pt x="40" y="50"/>
                </a:cubicBezTo>
                <a:cubicBezTo>
                  <a:pt x="75" y="86"/>
                  <a:pt x="75" y="86"/>
                  <a:pt x="75" y="86"/>
                </a:cubicBezTo>
                <a:cubicBezTo>
                  <a:pt x="77" y="88"/>
                  <a:pt x="77" y="90"/>
                  <a:pt x="75" y="92"/>
                </a:cubicBezTo>
                <a:cubicBezTo>
                  <a:pt x="40" y="128"/>
                  <a:pt x="40" y="128"/>
                  <a:pt x="40" y="128"/>
                </a:cubicBezTo>
                <a:cubicBezTo>
                  <a:pt x="39" y="130"/>
                  <a:pt x="37" y="129"/>
                  <a:pt x="37" y="127"/>
                </a:cubicBezTo>
                <a:cubicBezTo>
                  <a:pt x="37" y="117"/>
                  <a:pt x="37" y="117"/>
                  <a:pt x="37" y="117"/>
                </a:cubicBezTo>
                <a:cubicBezTo>
                  <a:pt x="37" y="115"/>
                  <a:pt x="36" y="113"/>
                  <a:pt x="34" y="113"/>
                </a:cubicBezTo>
                <a:cubicBezTo>
                  <a:pt x="5" y="113"/>
                  <a:pt x="5" y="113"/>
                  <a:pt x="5" y="113"/>
                </a:cubicBezTo>
                <a:cubicBezTo>
                  <a:pt x="2" y="113"/>
                  <a:pt x="1" y="111"/>
                  <a:pt x="1" y="109"/>
                </a:cubicBezTo>
                <a:cubicBezTo>
                  <a:pt x="0" y="70"/>
                  <a:pt x="0" y="70"/>
                  <a:pt x="0" y="70"/>
                </a:cubicBezTo>
                <a:cubicBezTo>
                  <a:pt x="0" y="67"/>
                  <a:pt x="2" y="66"/>
                  <a:pt x="4" y="66"/>
                </a:cubicBezTo>
                <a:cubicBezTo>
                  <a:pt x="33" y="66"/>
                  <a:pt x="33" y="66"/>
                  <a:pt x="33" y="66"/>
                </a:cubicBezTo>
                <a:cubicBezTo>
                  <a:pt x="35" y="66"/>
                  <a:pt x="37" y="64"/>
                  <a:pt x="37" y="62"/>
                </a:cubicBezTo>
                <a:lnTo>
                  <a:pt x="37"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9" name="Freeform 56"/>
          <p:cNvSpPr>
            <a:spLocks noEditPoints="1"/>
          </p:cNvSpPr>
          <p:nvPr/>
        </p:nvSpPr>
        <p:spPr bwMode="auto">
          <a:xfrm>
            <a:off x="3899845" y="3444879"/>
            <a:ext cx="465137" cy="457200"/>
          </a:xfrm>
          <a:custGeom>
            <a:avLst/>
            <a:gdLst>
              <a:gd name="T0" fmla="*/ 95 w 171"/>
              <a:gd name="T1" fmla="*/ 101 h 169"/>
              <a:gd name="T2" fmla="*/ 57 w 171"/>
              <a:gd name="T3" fmla="*/ 139 h 169"/>
              <a:gd name="T4" fmla="*/ 34 w 171"/>
              <a:gd name="T5" fmla="*/ 135 h 169"/>
              <a:gd name="T6" fmla="*/ 31 w 171"/>
              <a:gd name="T7" fmla="*/ 112 h 169"/>
              <a:gd name="T8" fmla="*/ 69 w 171"/>
              <a:gd name="T9" fmla="*/ 74 h 169"/>
              <a:gd name="T10" fmla="*/ 31 w 171"/>
              <a:gd name="T11" fmla="*/ 81 h 169"/>
              <a:gd name="T12" fmla="*/ 14 w 171"/>
              <a:gd name="T13" fmla="*/ 98 h 169"/>
              <a:gd name="T14" fmla="*/ 18 w 171"/>
              <a:gd name="T15" fmla="*/ 152 h 169"/>
              <a:gd name="T16" fmla="*/ 72 w 171"/>
              <a:gd name="T17" fmla="*/ 156 h 169"/>
              <a:gd name="T18" fmla="*/ 88 w 171"/>
              <a:gd name="T19" fmla="*/ 139 h 169"/>
              <a:gd name="T20" fmla="*/ 98 w 171"/>
              <a:gd name="T21" fmla="*/ 115 h 169"/>
              <a:gd name="T22" fmla="*/ 95 w 171"/>
              <a:gd name="T23" fmla="*/ 101 h 169"/>
              <a:gd name="T24" fmla="*/ 152 w 171"/>
              <a:gd name="T25" fmla="*/ 18 h 169"/>
              <a:gd name="T26" fmla="*/ 98 w 171"/>
              <a:gd name="T27" fmla="*/ 14 h 169"/>
              <a:gd name="T28" fmla="*/ 82 w 171"/>
              <a:gd name="T29" fmla="*/ 30 h 169"/>
              <a:gd name="T30" fmla="*/ 75 w 171"/>
              <a:gd name="T31" fmla="*/ 68 h 169"/>
              <a:gd name="T32" fmla="*/ 112 w 171"/>
              <a:gd name="T33" fmla="*/ 31 h 169"/>
              <a:gd name="T34" fmla="*/ 136 w 171"/>
              <a:gd name="T35" fmla="*/ 34 h 169"/>
              <a:gd name="T36" fmla="*/ 139 w 171"/>
              <a:gd name="T37" fmla="*/ 57 h 169"/>
              <a:gd name="T38" fmla="*/ 101 w 171"/>
              <a:gd name="T39" fmla="*/ 95 h 169"/>
              <a:gd name="T40" fmla="*/ 113 w 171"/>
              <a:gd name="T41" fmla="*/ 97 h 169"/>
              <a:gd name="T42" fmla="*/ 139 w 171"/>
              <a:gd name="T43" fmla="*/ 88 h 169"/>
              <a:gd name="T44" fmla="*/ 156 w 171"/>
              <a:gd name="T45" fmla="*/ 72 h 169"/>
              <a:gd name="T46" fmla="*/ 152 w 171"/>
              <a:gd name="T47" fmla="*/ 18 h 169"/>
              <a:gd name="T48" fmla="*/ 111 w 171"/>
              <a:gd name="T49" fmla="*/ 58 h 169"/>
              <a:gd name="T50" fmla="*/ 112 w 171"/>
              <a:gd name="T51" fmla="*/ 71 h 169"/>
              <a:gd name="T52" fmla="*/ 69 w 171"/>
              <a:gd name="T53" fmla="*/ 114 h 169"/>
              <a:gd name="T54" fmla="*/ 57 w 171"/>
              <a:gd name="T55" fmla="*/ 113 h 169"/>
              <a:gd name="T56" fmla="*/ 56 w 171"/>
              <a:gd name="T57" fmla="*/ 100 h 169"/>
              <a:gd name="T58" fmla="*/ 99 w 171"/>
              <a:gd name="T59" fmla="*/ 57 h 169"/>
              <a:gd name="T60" fmla="*/ 111 w 171"/>
              <a:gd name="T61"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1" h="169">
                <a:moveTo>
                  <a:pt x="95" y="101"/>
                </a:moveTo>
                <a:cubicBezTo>
                  <a:pt x="57" y="139"/>
                  <a:pt x="57" y="139"/>
                  <a:pt x="57" y="139"/>
                </a:cubicBezTo>
                <a:cubicBezTo>
                  <a:pt x="52" y="144"/>
                  <a:pt x="41" y="142"/>
                  <a:pt x="34" y="135"/>
                </a:cubicBezTo>
                <a:cubicBezTo>
                  <a:pt x="27" y="129"/>
                  <a:pt x="25" y="118"/>
                  <a:pt x="31" y="112"/>
                </a:cubicBezTo>
                <a:cubicBezTo>
                  <a:pt x="69" y="74"/>
                  <a:pt x="69" y="74"/>
                  <a:pt x="69" y="74"/>
                </a:cubicBezTo>
                <a:cubicBezTo>
                  <a:pt x="56" y="69"/>
                  <a:pt x="41" y="71"/>
                  <a:pt x="31" y="81"/>
                </a:cubicBezTo>
                <a:cubicBezTo>
                  <a:pt x="14" y="98"/>
                  <a:pt x="14" y="98"/>
                  <a:pt x="14" y="98"/>
                </a:cubicBezTo>
                <a:cubicBezTo>
                  <a:pt x="0" y="112"/>
                  <a:pt x="2" y="137"/>
                  <a:pt x="18" y="152"/>
                </a:cubicBezTo>
                <a:cubicBezTo>
                  <a:pt x="33" y="167"/>
                  <a:pt x="58" y="169"/>
                  <a:pt x="72" y="156"/>
                </a:cubicBezTo>
                <a:cubicBezTo>
                  <a:pt x="88" y="139"/>
                  <a:pt x="88" y="139"/>
                  <a:pt x="88" y="139"/>
                </a:cubicBezTo>
                <a:cubicBezTo>
                  <a:pt x="95" y="132"/>
                  <a:pt x="98" y="124"/>
                  <a:pt x="98" y="115"/>
                </a:cubicBezTo>
                <a:cubicBezTo>
                  <a:pt x="98" y="110"/>
                  <a:pt x="97" y="106"/>
                  <a:pt x="95" y="101"/>
                </a:cubicBezTo>
                <a:close/>
                <a:moveTo>
                  <a:pt x="152" y="18"/>
                </a:moveTo>
                <a:cubicBezTo>
                  <a:pt x="136" y="2"/>
                  <a:pt x="112" y="0"/>
                  <a:pt x="98" y="14"/>
                </a:cubicBezTo>
                <a:cubicBezTo>
                  <a:pt x="82" y="30"/>
                  <a:pt x="82" y="30"/>
                  <a:pt x="82" y="30"/>
                </a:cubicBezTo>
                <a:cubicBezTo>
                  <a:pt x="72" y="40"/>
                  <a:pt x="70" y="55"/>
                  <a:pt x="75" y="68"/>
                </a:cubicBezTo>
                <a:cubicBezTo>
                  <a:pt x="112" y="31"/>
                  <a:pt x="112" y="31"/>
                  <a:pt x="112" y="31"/>
                </a:cubicBezTo>
                <a:cubicBezTo>
                  <a:pt x="118" y="25"/>
                  <a:pt x="129" y="27"/>
                  <a:pt x="136" y="34"/>
                </a:cubicBezTo>
                <a:cubicBezTo>
                  <a:pt x="142" y="41"/>
                  <a:pt x="144" y="52"/>
                  <a:pt x="139" y="57"/>
                </a:cubicBezTo>
                <a:cubicBezTo>
                  <a:pt x="101" y="95"/>
                  <a:pt x="101" y="95"/>
                  <a:pt x="101" y="95"/>
                </a:cubicBezTo>
                <a:cubicBezTo>
                  <a:pt x="105" y="96"/>
                  <a:pt x="109" y="97"/>
                  <a:pt x="113" y="97"/>
                </a:cubicBezTo>
                <a:cubicBezTo>
                  <a:pt x="123" y="98"/>
                  <a:pt x="133" y="95"/>
                  <a:pt x="139" y="88"/>
                </a:cubicBezTo>
                <a:cubicBezTo>
                  <a:pt x="156" y="72"/>
                  <a:pt x="156" y="72"/>
                  <a:pt x="156" y="72"/>
                </a:cubicBezTo>
                <a:cubicBezTo>
                  <a:pt x="171" y="56"/>
                  <a:pt x="165" y="31"/>
                  <a:pt x="152" y="18"/>
                </a:cubicBezTo>
                <a:close/>
                <a:moveTo>
                  <a:pt x="111" y="58"/>
                </a:moveTo>
                <a:cubicBezTo>
                  <a:pt x="116" y="63"/>
                  <a:pt x="115" y="68"/>
                  <a:pt x="112" y="71"/>
                </a:cubicBezTo>
                <a:cubicBezTo>
                  <a:pt x="69" y="114"/>
                  <a:pt x="69" y="114"/>
                  <a:pt x="69" y="114"/>
                </a:cubicBezTo>
                <a:cubicBezTo>
                  <a:pt x="66" y="117"/>
                  <a:pt x="60" y="116"/>
                  <a:pt x="57" y="113"/>
                </a:cubicBezTo>
                <a:cubicBezTo>
                  <a:pt x="53" y="109"/>
                  <a:pt x="52" y="104"/>
                  <a:pt x="56" y="100"/>
                </a:cubicBezTo>
                <a:cubicBezTo>
                  <a:pt x="99" y="57"/>
                  <a:pt x="99" y="57"/>
                  <a:pt x="99" y="57"/>
                </a:cubicBezTo>
                <a:cubicBezTo>
                  <a:pt x="102" y="54"/>
                  <a:pt x="107" y="55"/>
                  <a:pt x="111" y="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0" name="Freeform 57"/>
          <p:cNvSpPr>
            <a:spLocks noEditPoints="1"/>
          </p:cNvSpPr>
          <p:nvPr/>
        </p:nvSpPr>
        <p:spPr bwMode="auto">
          <a:xfrm>
            <a:off x="4713278" y="2481266"/>
            <a:ext cx="477837" cy="47625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98 w 176"/>
              <a:gd name="T11" fmla="*/ 122 h 176"/>
              <a:gd name="T12" fmla="*/ 92 w 176"/>
              <a:gd name="T13" fmla="*/ 128 h 176"/>
              <a:gd name="T14" fmla="*/ 89 w 176"/>
              <a:gd name="T15" fmla="*/ 137 h 176"/>
              <a:gd name="T16" fmla="*/ 83 w 176"/>
              <a:gd name="T17" fmla="*/ 144 h 176"/>
              <a:gd name="T18" fmla="*/ 78 w 176"/>
              <a:gd name="T19" fmla="*/ 148 h 176"/>
              <a:gd name="T20" fmla="*/ 76 w 176"/>
              <a:gd name="T21" fmla="*/ 154 h 176"/>
              <a:gd name="T22" fmla="*/ 74 w 176"/>
              <a:gd name="T23" fmla="*/ 160 h 176"/>
              <a:gd name="T24" fmla="*/ 73 w 176"/>
              <a:gd name="T25" fmla="*/ 161 h 176"/>
              <a:gd name="T26" fmla="*/ 63 w 176"/>
              <a:gd name="T27" fmla="*/ 158 h 176"/>
              <a:gd name="T28" fmla="*/ 62 w 176"/>
              <a:gd name="T29" fmla="*/ 150 h 176"/>
              <a:gd name="T30" fmla="*/ 61 w 176"/>
              <a:gd name="T31" fmla="*/ 126 h 176"/>
              <a:gd name="T32" fmla="*/ 49 w 176"/>
              <a:gd name="T33" fmla="*/ 111 h 176"/>
              <a:gd name="T34" fmla="*/ 49 w 176"/>
              <a:gd name="T35" fmla="*/ 91 h 176"/>
              <a:gd name="T36" fmla="*/ 32 w 176"/>
              <a:gd name="T37" fmla="*/ 81 h 176"/>
              <a:gd name="T38" fmla="*/ 24 w 176"/>
              <a:gd name="T39" fmla="*/ 74 h 176"/>
              <a:gd name="T40" fmla="*/ 22 w 176"/>
              <a:gd name="T41" fmla="*/ 76 h 176"/>
              <a:gd name="T42" fmla="*/ 19 w 176"/>
              <a:gd name="T43" fmla="*/ 73 h 176"/>
              <a:gd name="T44" fmla="*/ 16 w 176"/>
              <a:gd name="T45" fmla="*/ 72 h 176"/>
              <a:gd name="T46" fmla="*/ 57 w 176"/>
              <a:gd name="T47" fmla="*/ 21 h 176"/>
              <a:gd name="T48" fmla="*/ 64 w 176"/>
              <a:gd name="T49" fmla="*/ 23 h 176"/>
              <a:gd name="T50" fmla="*/ 71 w 176"/>
              <a:gd name="T51" fmla="*/ 31 h 176"/>
              <a:gd name="T52" fmla="*/ 64 w 176"/>
              <a:gd name="T53" fmla="*/ 37 h 176"/>
              <a:gd name="T54" fmla="*/ 63 w 176"/>
              <a:gd name="T55" fmla="*/ 43 h 176"/>
              <a:gd name="T56" fmla="*/ 54 w 176"/>
              <a:gd name="T57" fmla="*/ 53 h 176"/>
              <a:gd name="T58" fmla="*/ 55 w 176"/>
              <a:gd name="T59" fmla="*/ 66 h 176"/>
              <a:gd name="T60" fmla="*/ 41 w 176"/>
              <a:gd name="T61" fmla="*/ 63 h 176"/>
              <a:gd name="T62" fmla="*/ 38 w 176"/>
              <a:gd name="T63" fmla="*/ 69 h 176"/>
              <a:gd name="T64" fmla="*/ 40 w 176"/>
              <a:gd name="T65" fmla="*/ 73 h 176"/>
              <a:gd name="T66" fmla="*/ 54 w 176"/>
              <a:gd name="T67" fmla="*/ 85 h 176"/>
              <a:gd name="T68" fmla="*/ 80 w 176"/>
              <a:gd name="T69" fmla="*/ 93 h 176"/>
              <a:gd name="T70" fmla="*/ 91 w 176"/>
              <a:gd name="T71" fmla="*/ 98 h 176"/>
              <a:gd name="T72" fmla="*/ 99 w 176"/>
              <a:gd name="T73" fmla="*/ 101 h 176"/>
              <a:gd name="T74" fmla="*/ 98 w 176"/>
              <a:gd name="T75" fmla="*/ 122 h 176"/>
              <a:gd name="T76" fmla="*/ 120 w 176"/>
              <a:gd name="T77" fmla="*/ 27 h 176"/>
              <a:gd name="T78" fmla="*/ 116 w 176"/>
              <a:gd name="T79" fmla="*/ 27 h 176"/>
              <a:gd name="T80" fmla="*/ 119 w 176"/>
              <a:gd name="T81" fmla="*/ 21 h 176"/>
              <a:gd name="T82" fmla="*/ 147 w 176"/>
              <a:gd name="T83" fmla="*/ 44 h 176"/>
              <a:gd name="T84" fmla="*/ 146 w 176"/>
              <a:gd name="T85" fmla="*/ 47 h 176"/>
              <a:gd name="T86" fmla="*/ 134 w 176"/>
              <a:gd name="T87" fmla="*/ 39 h 176"/>
              <a:gd name="T88" fmla="*/ 120 w 176"/>
              <a:gd name="T89" fmla="*/ 47 h 176"/>
              <a:gd name="T90" fmla="*/ 117 w 176"/>
              <a:gd name="T91" fmla="*/ 35 h 176"/>
              <a:gd name="T92" fmla="*/ 122 w 176"/>
              <a:gd name="T93" fmla="*/ 36 h 176"/>
              <a:gd name="T94" fmla="*/ 120 w 176"/>
              <a:gd name="T95" fmla="*/ 27 h 176"/>
              <a:gd name="T96" fmla="*/ 151 w 176"/>
              <a:gd name="T97" fmla="*/ 128 h 176"/>
              <a:gd name="T98" fmla="*/ 144 w 176"/>
              <a:gd name="T99" fmla="*/ 106 h 176"/>
              <a:gd name="T100" fmla="*/ 126 w 176"/>
              <a:gd name="T101" fmla="*/ 89 h 176"/>
              <a:gd name="T102" fmla="*/ 120 w 176"/>
              <a:gd name="T103" fmla="*/ 60 h 176"/>
              <a:gd name="T104" fmla="*/ 136 w 176"/>
              <a:gd name="T105" fmla="*/ 57 h 176"/>
              <a:gd name="T106" fmla="*/ 148 w 176"/>
              <a:gd name="T107" fmla="*/ 62 h 176"/>
              <a:gd name="T108" fmla="*/ 158 w 176"/>
              <a:gd name="T109" fmla="*/ 63 h 176"/>
              <a:gd name="T110" fmla="*/ 162 w 176"/>
              <a:gd name="T111" fmla="*/ 88 h 176"/>
              <a:gd name="T112" fmla="*/ 151 w 176"/>
              <a:gd name="T113"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close/>
                <a:moveTo>
                  <a:pt x="98" y="122"/>
                </a:moveTo>
                <a:cubicBezTo>
                  <a:pt x="98" y="125"/>
                  <a:pt x="93" y="126"/>
                  <a:pt x="92" y="128"/>
                </a:cubicBezTo>
                <a:cubicBezTo>
                  <a:pt x="90" y="131"/>
                  <a:pt x="90" y="134"/>
                  <a:pt x="89" y="137"/>
                </a:cubicBezTo>
                <a:cubicBezTo>
                  <a:pt x="87" y="140"/>
                  <a:pt x="85" y="141"/>
                  <a:pt x="83" y="144"/>
                </a:cubicBezTo>
                <a:cubicBezTo>
                  <a:pt x="82" y="146"/>
                  <a:pt x="80" y="147"/>
                  <a:pt x="78" y="148"/>
                </a:cubicBezTo>
                <a:cubicBezTo>
                  <a:pt x="78" y="150"/>
                  <a:pt x="77" y="152"/>
                  <a:pt x="76" y="154"/>
                </a:cubicBezTo>
                <a:cubicBezTo>
                  <a:pt x="76" y="156"/>
                  <a:pt x="75" y="159"/>
                  <a:pt x="74" y="160"/>
                </a:cubicBezTo>
                <a:cubicBezTo>
                  <a:pt x="74" y="161"/>
                  <a:pt x="74" y="161"/>
                  <a:pt x="73" y="161"/>
                </a:cubicBezTo>
                <a:cubicBezTo>
                  <a:pt x="70" y="160"/>
                  <a:pt x="66" y="159"/>
                  <a:pt x="63" y="158"/>
                </a:cubicBezTo>
                <a:cubicBezTo>
                  <a:pt x="62" y="155"/>
                  <a:pt x="62" y="152"/>
                  <a:pt x="62" y="150"/>
                </a:cubicBezTo>
                <a:cubicBezTo>
                  <a:pt x="61" y="142"/>
                  <a:pt x="62" y="134"/>
                  <a:pt x="61" y="126"/>
                </a:cubicBezTo>
                <a:cubicBezTo>
                  <a:pt x="58" y="120"/>
                  <a:pt x="51" y="117"/>
                  <a:pt x="49" y="111"/>
                </a:cubicBezTo>
                <a:cubicBezTo>
                  <a:pt x="47" y="104"/>
                  <a:pt x="48" y="98"/>
                  <a:pt x="49" y="91"/>
                </a:cubicBezTo>
                <a:cubicBezTo>
                  <a:pt x="45" y="86"/>
                  <a:pt x="38" y="83"/>
                  <a:pt x="32" y="81"/>
                </a:cubicBezTo>
                <a:cubicBezTo>
                  <a:pt x="27" y="80"/>
                  <a:pt x="27" y="78"/>
                  <a:pt x="24" y="74"/>
                </a:cubicBezTo>
                <a:cubicBezTo>
                  <a:pt x="24" y="75"/>
                  <a:pt x="23" y="75"/>
                  <a:pt x="22" y="76"/>
                </a:cubicBezTo>
                <a:cubicBezTo>
                  <a:pt x="21" y="76"/>
                  <a:pt x="20" y="74"/>
                  <a:pt x="19" y="73"/>
                </a:cubicBezTo>
                <a:cubicBezTo>
                  <a:pt x="18" y="73"/>
                  <a:pt x="17" y="73"/>
                  <a:pt x="16" y="72"/>
                </a:cubicBezTo>
                <a:cubicBezTo>
                  <a:pt x="21" y="50"/>
                  <a:pt x="37" y="31"/>
                  <a:pt x="57" y="21"/>
                </a:cubicBezTo>
                <a:cubicBezTo>
                  <a:pt x="60" y="21"/>
                  <a:pt x="62" y="21"/>
                  <a:pt x="64" y="23"/>
                </a:cubicBezTo>
                <a:cubicBezTo>
                  <a:pt x="66" y="26"/>
                  <a:pt x="68" y="28"/>
                  <a:pt x="71" y="31"/>
                </a:cubicBezTo>
                <a:cubicBezTo>
                  <a:pt x="79" y="38"/>
                  <a:pt x="68" y="46"/>
                  <a:pt x="64" y="37"/>
                </a:cubicBezTo>
                <a:cubicBezTo>
                  <a:pt x="62" y="37"/>
                  <a:pt x="62" y="41"/>
                  <a:pt x="63" y="43"/>
                </a:cubicBezTo>
                <a:cubicBezTo>
                  <a:pt x="63" y="45"/>
                  <a:pt x="55" y="51"/>
                  <a:pt x="54" y="53"/>
                </a:cubicBezTo>
                <a:cubicBezTo>
                  <a:pt x="54" y="55"/>
                  <a:pt x="56" y="64"/>
                  <a:pt x="55" y="66"/>
                </a:cubicBezTo>
                <a:cubicBezTo>
                  <a:pt x="54" y="69"/>
                  <a:pt x="44" y="62"/>
                  <a:pt x="41" y="63"/>
                </a:cubicBezTo>
                <a:cubicBezTo>
                  <a:pt x="37" y="64"/>
                  <a:pt x="37" y="67"/>
                  <a:pt x="38" y="69"/>
                </a:cubicBezTo>
                <a:cubicBezTo>
                  <a:pt x="38" y="70"/>
                  <a:pt x="39" y="74"/>
                  <a:pt x="40" y="73"/>
                </a:cubicBezTo>
                <a:cubicBezTo>
                  <a:pt x="46" y="62"/>
                  <a:pt x="52" y="82"/>
                  <a:pt x="54" y="85"/>
                </a:cubicBezTo>
                <a:cubicBezTo>
                  <a:pt x="63" y="85"/>
                  <a:pt x="72" y="87"/>
                  <a:pt x="80" y="93"/>
                </a:cubicBezTo>
                <a:cubicBezTo>
                  <a:pt x="85" y="97"/>
                  <a:pt x="85" y="97"/>
                  <a:pt x="91" y="98"/>
                </a:cubicBezTo>
                <a:cubicBezTo>
                  <a:pt x="93" y="98"/>
                  <a:pt x="98" y="99"/>
                  <a:pt x="99" y="101"/>
                </a:cubicBezTo>
                <a:cubicBezTo>
                  <a:pt x="102" y="108"/>
                  <a:pt x="97" y="115"/>
                  <a:pt x="98" y="122"/>
                </a:cubicBezTo>
                <a:close/>
                <a:moveTo>
                  <a:pt x="120" y="27"/>
                </a:moveTo>
                <a:cubicBezTo>
                  <a:pt x="119" y="27"/>
                  <a:pt x="117" y="27"/>
                  <a:pt x="116" y="27"/>
                </a:cubicBezTo>
                <a:cubicBezTo>
                  <a:pt x="114" y="27"/>
                  <a:pt x="115" y="21"/>
                  <a:pt x="119" y="21"/>
                </a:cubicBezTo>
                <a:cubicBezTo>
                  <a:pt x="130" y="26"/>
                  <a:pt x="140" y="34"/>
                  <a:pt x="147" y="44"/>
                </a:cubicBezTo>
                <a:cubicBezTo>
                  <a:pt x="148" y="45"/>
                  <a:pt x="148" y="46"/>
                  <a:pt x="146" y="47"/>
                </a:cubicBezTo>
                <a:cubicBezTo>
                  <a:pt x="140" y="47"/>
                  <a:pt x="139" y="40"/>
                  <a:pt x="134" y="39"/>
                </a:cubicBezTo>
                <a:cubicBezTo>
                  <a:pt x="128" y="40"/>
                  <a:pt x="127" y="48"/>
                  <a:pt x="120" y="47"/>
                </a:cubicBezTo>
                <a:cubicBezTo>
                  <a:pt x="114" y="46"/>
                  <a:pt x="110" y="36"/>
                  <a:pt x="117" y="35"/>
                </a:cubicBezTo>
                <a:cubicBezTo>
                  <a:pt x="119" y="35"/>
                  <a:pt x="120" y="36"/>
                  <a:pt x="122" y="36"/>
                </a:cubicBezTo>
                <a:cubicBezTo>
                  <a:pt x="120" y="33"/>
                  <a:pt x="120" y="30"/>
                  <a:pt x="120" y="27"/>
                </a:cubicBezTo>
                <a:close/>
                <a:moveTo>
                  <a:pt x="151" y="128"/>
                </a:moveTo>
                <a:cubicBezTo>
                  <a:pt x="141" y="128"/>
                  <a:pt x="145" y="110"/>
                  <a:pt x="144" y="106"/>
                </a:cubicBezTo>
                <a:cubicBezTo>
                  <a:pt x="141" y="94"/>
                  <a:pt x="131" y="90"/>
                  <a:pt x="126" y="89"/>
                </a:cubicBezTo>
                <a:cubicBezTo>
                  <a:pt x="113" y="86"/>
                  <a:pt x="111" y="69"/>
                  <a:pt x="120" y="60"/>
                </a:cubicBezTo>
                <a:cubicBezTo>
                  <a:pt x="125" y="56"/>
                  <a:pt x="130" y="55"/>
                  <a:pt x="136" y="57"/>
                </a:cubicBezTo>
                <a:cubicBezTo>
                  <a:pt x="140" y="59"/>
                  <a:pt x="144" y="61"/>
                  <a:pt x="148" y="62"/>
                </a:cubicBezTo>
                <a:cubicBezTo>
                  <a:pt x="150" y="62"/>
                  <a:pt x="155" y="62"/>
                  <a:pt x="158" y="63"/>
                </a:cubicBezTo>
                <a:cubicBezTo>
                  <a:pt x="161" y="71"/>
                  <a:pt x="162" y="79"/>
                  <a:pt x="162" y="88"/>
                </a:cubicBezTo>
                <a:cubicBezTo>
                  <a:pt x="162" y="103"/>
                  <a:pt x="158" y="117"/>
                  <a:pt x="151" y="1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1" name="Freeform 58"/>
          <p:cNvSpPr>
            <a:spLocks noEditPoints="1"/>
          </p:cNvSpPr>
          <p:nvPr/>
        </p:nvSpPr>
        <p:spPr bwMode="auto">
          <a:xfrm>
            <a:off x="2401249" y="2497141"/>
            <a:ext cx="447675" cy="487363"/>
          </a:xfrm>
          <a:custGeom>
            <a:avLst/>
            <a:gdLst>
              <a:gd name="T0" fmla="*/ 165 w 165"/>
              <a:gd name="T1" fmla="*/ 110 h 180"/>
              <a:gd name="T2" fmla="*/ 151 w 165"/>
              <a:gd name="T3" fmla="*/ 115 h 180"/>
              <a:gd name="T4" fmla="*/ 160 w 165"/>
              <a:gd name="T5" fmla="*/ 94 h 180"/>
              <a:gd name="T6" fmla="*/ 160 w 165"/>
              <a:gd name="T7" fmla="*/ 58 h 180"/>
              <a:gd name="T8" fmla="*/ 151 w 165"/>
              <a:gd name="T9" fmla="*/ 86 h 180"/>
              <a:gd name="T10" fmla="*/ 165 w 165"/>
              <a:gd name="T11" fmla="*/ 81 h 180"/>
              <a:gd name="T12" fmla="*/ 160 w 165"/>
              <a:gd name="T13" fmla="*/ 58 h 180"/>
              <a:gd name="T14" fmla="*/ 151 w 165"/>
              <a:gd name="T15" fmla="*/ 23 h 180"/>
              <a:gd name="T16" fmla="*/ 160 w 165"/>
              <a:gd name="T17" fmla="*/ 50 h 180"/>
              <a:gd name="T18" fmla="*/ 165 w 165"/>
              <a:gd name="T19" fmla="*/ 28 h 180"/>
              <a:gd name="T20" fmla="*/ 61 w 165"/>
              <a:gd name="T21" fmla="*/ 81 h 180"/>
              <a:gd name="T22" fmla="*/ 78 w 165"/>
              <a:gd name="T23" fmla="*/ 75 h 180"/>
              <a:gd name="T24" fmla="*/ 77 w 165"/>
              <a:gd name="T25" fmla="*/ 63 h 180"/>
              <a:gd name="T26" fmla="*/ 144 w 165"/>
              <a:gd name="T27" fmla="*/ 173 h 180"/>
              <a:gd name="T28" fmla="*/ 18 w 165"/>
              <a:gd name="T29" fmla="*/ 180 h 180"/>
              <a:gd name="T30" fmla="*/ 0 w 165"/>
              <a:gd name="T31" fmla="*/ 17 h 180"/>
              <a:gd name="T32" fmla="*/ 126 w 165"/>
              <a:gd name="T33" fmla="*/ 0 h 180"/>
              <a:gd name="T34" fmla="*/ 144 w 165"/>
              <a:gd name="T35" fmla="*/ 142 h 180"/>
              <a:gd name="T36" fmla="*/ 21 w 165"/>
              <a:gd name="T37" fmla="*/ 150 h 180"/>
              <a:gd name="T38" fmla="*/ 21 w 165"/>
              <a:gd name="T39" fmla="*/ 167 h 180"/>
              <a:gd name="T40" fmla="*/ 144 w 165"/>
              <a:gd name="T41" fmla="*/ 173 h 180"/>
              <a:gd name="T42" fmla="*/ 68 w 165"/>
              <a:gd name="T43" fmla="*/ 119 h 180"/>
              <a:gd name="T44" fmla="*/ 91 w 165"/>
              <a:gd name="T45" fmla="*/ 114 h 180"/>
              <a:gd name="T46" fmla="*/ 88 w 165"/>
              <a:gd name="T47" fmla="*/ 107 h 180"/>
              <a:gd name="T48" fmla="*/ 40 w 165"/>
              <a:gd name="T49" fmla="*/ 80 h 180"/>
              <a:gd name="T50" fmla="*/ 103 w 165"/>
              <a:gd name="T51" fmla="*/ 70 h 180"/>
              <a:gd name="T52" fmla="*/ 91 w 165"/>
              <a:gd name="T53" fmla="*/ 90 h 180"/>
              <a:gd name="T54" fmla="*/ 89 w 165"/>
              <a:gd name="T55" fmla="*/ 79 h 180"/>
              <a:gd name="T56" fmla="*/ 92 w 165"/>
              <a:gd name="T57" fmla="*/ 57 h 180"/>
              <a:gd name="T58" fmla="*/ 49 w 165"/>
              <a:gd name="T59" fmla="*/ 82 h 180"/>
              <a:gd name="T60" fmla="*/ 79 w 165"/>
              <a:gd name="T61" fmla="*/ 89 h 180"/>
              <a:gd name="T62" fmla="*/ 112 w 165"/>
              <a:gd name="T63" fmla="*/ 69 h 180"/>
              <a:gd name="T64" fmla="*/ 31 w 165"/>
              <a:gd name="T65" fmla="*/ 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80">
                <a:moveTo>
                  <a:pt x="165" y="98"/>
                </a:moveTo>
                <a:cubicBezTo>
                  <a:pt x="165" y="110"/>
                  <a:pt x="165" y="110"/>
                  <a:pt x="165" y="110"/>
                </a:cubicBezTo>
                <a:cubicBezTo>
                  <a:pt x="165" y="113"/>
                  <a:pt x="163" y="115"/>
                  <a:pt x="160" y="115"/>
                </a:cubicBezTo>
                <a:cubicBezTo>
                  <a:pt x="151" y="115"/>
                  <a:pt x="151" y="115"/>
                  <a:pt x="151" y="115"/>
                </a:cubicBezTo>
                <a:cubicBezTo>
                  <a:pt x="151" y="94"/>
                  <a:pt x="151" y="94"/>
                  <a:pt x="151" y="94"/>
                </a:cubicBezTo>
                <a:cubicBezTo>
                  <a:pt x="160" y="94"/>
                  <a:pt x="160" y="94"/>
                  <a:pt x="160" y="94"/>
                </a:cubicBezTo>
                <a:cubicBezTo>
                  <a:pt x="163" y="94"/>
                  <a:pt x="165" y="96"/>
                  <a:pt x="165" y="98"/>
                </a:cubicBezTo>
                <a:close/>
                <a:moveTo>
                  <a:pt x="160" y="58"/>
                </a:moveTo>
                <a:cubicBezTo>
                  <a:pt x="151" y="58"/>
                  <a:pt x="151" y="58"/>
                  <a:pt x="151" y="58"/>
                </a:cubicBezTo>
                <a:cubicBezTo>
                  <a:pt x="151" y="86"/>
                  <a:pt x="151" y="86"/>
                  <a:pt x="151" y="86"/>
                </a:cubicBezTo>
                <a:cubicBezTo>
                  <a:pt x="160" y="86"/>
                  <a:pt x="160" y="86"/>
                  <a:pt x="160" y="86"/>
                </a:cubicBezTo>
                <a:cubicBezTo>
                  <a:pt x="163" y="86"/>
                  <a:pt x="165" y="83"/>
                  <a:pt x="165" y="81"/>
                </a:cubicBezTo>
                <a:cubicBezTo>
                  <a:pt x="165" y="63"/>
                  <a:pt x="165" y="63"/>
                  <a:pt x="165" y="63"/>
                </a:cubicBezTo>
                <a:cubicBezTo>
                  <a:pt x="165" y="60"/>
                  <a:pt x="163" y="58"/>
                  <a:pt x="160" y="58"/>
                </a:cubicBezTo>
                <a:close/>
                <a:moveTo>
                  <a:pt x="160" y="23"/>
                </a:moveTo>
                <a:cubicBezTo>
                  <a:pt x="151" y="23"/>
                  <a:pt x="151" y="23"/>
                  <a:pt x="151" y="23"/>
                </a:cubicBezTo>
                <a:cubicBezTo>
                  <a:pt x="151" y="50"/>
                  <a:pt x="151" y="50"/>
                  <a:pt x="151" y="50"/>
                </a:cubicBezTo>
                <a:cubicBezTo>
                  <a:pt x="160" y="50"/>
                  <a:pt x="160" y="50"/>
                  <a:pt x="160" y="50"/>
                </a:cubicBezTo>
                <a:cubicBezTo>
                  <a:pt x="163" y="50"/>
                  <a:pt x="165" y="48"/>
                  <a:pt x="165" y="46"/>
                </a:cubicBezTo>
                <a:cubicBezTo>
                  <a:pt x="165" y="28"/>
                  <a:pt x="165" y="28"/>
                  <a:pt x="165" y="28"/>
                </a:cubicBezTo>
                <a:cubicBezTo>
                  <a:pt x="165" y="25"/>
                  <a:pt x="163" y="23"/>
                  <a:pt x="160" y="23"/>
                </a:cubicBezTo>
                <a:close/>
                <a:moveTo>
                  <a:pt x="61" y="81"/>
                </a:moveTo>
                <a:cubicBezTo>
                  <a:pt x="61" y="86"/>
                  <a:pt x="63" y="89"/>
                  <a:pt x="67" y="89"/>
                </a:cubicBezTo>
                <a:cubicBezTo>
                  <a:pt x="72" y="89"/>
                  <a:pt x="77" y="82"/>
                  <a:pt x="78" y="75"/>
                </a:cubicBezTo>
                <a:cubicBezTo>
                  <a:pt x="81" y="64"/>
                  <a:pt x="81" y="64"/>
                  <a:pt x="81" y="64"/>
                </a:cubicBezTo>
                <a:cubicBezTo>
                  <a:pt x="80" y="63"/>
                  <a:pt x="78" y="63"/>
                  <a:pt x="77" y="63"/>
                </a:cubicBezTo>
                <a:cubicBezTo>
                  <a:pt x="68" y="63"/>
                  <a:pt x="61" y="71"/>
                  <a:pt x="61" y="81"/>
                </a:cubicBezTo>
                <a:close/>
                <a:moveTo>
                  <a:pt x="144" y="173"/>
                </a:moveTo>
                <a:cubicBezTo>
                  <a:pt x="144" y="177"/>
                  <a:pt x="141" y="180"/>
                  <a:pt x="137" y="180"/>
                </a:cubicBezTo>
                <a:cubicBezTo>
                  <a:pt x="18" y="180"/>
                  <a:pt x="18" y="180"/>
                  <a:pt x="18" y="180"/>
                </a:cubicBezTo>
                <a:cubicBezTo>
                  <a:pt x="8" y="180"/>
                  <a:pt x="0" y="172"/>
                  <a:pt x="0" y="161"/>
                </a:cubicBezTo>
                <a:cubicBezTo>
                  <a:pt x="0" y="17"/>
                  <a:pt x="0" y="17"/>
                  <a:pt x="0" y="17"/>
                </a:cubicBezTo>
                <a:cubicBezTo>
                  <a:pt x="0" y="7"/>
                  <a:pt x="7" y="0"/>
                  <a:pt x="17" y="0"/>
                </a:cubicBezTo>
                <a:cubicBezTo>
                  <a:pt x="126" y="0"/>
                  <a:pt x="126" y="0"/>
                  <a:pt x="126" y="0"/>
                </a:cubicBezTo>
                <a:cubicBezTo>
                  <a:pt x="136" y="0"/>
                  <a:pt x="144" y="8"/>
                  <a:pt x="144" y="18"/>
                </a:cubicBezTo>
                <a:cubicBezTo>
                  <a:pt x="144" y="18"/>
                  <a:pt x="144" y="137"/>
                  <a:pt x="144" y="142"/>
                </a:cubicBezTo>
                <a:cubicBezTo>
                  <a:pt x="144" y="146"/>
                  <a:pt x="141" y="150"/>
                  <a:pt x="136" y="150"/>
                </a:cubicBezTo>
                <a:cubicBezTo>
                  <a:pt x="21" y="150"/>
                  <a:pt x="21" y="150"/>
                  <a:pt x="21" y="150"/>
                </a:cubicBezTo>
                <a:cubicBezTo>
                  <a:pt x="16" y="150"/>
                  <a:pt x="11" y="154"/>
                  <a:pt x="11" y="159"/>
                </a:cubicBezTo>
                <a:cubicBezTo>
                  <a:pt x="11" y="163"/>
                  <a:pt x="16" y="167"/>
                  <a:pt x="21" y="167"/>
                </a:cubicBezTo>
                <a:cubicBezTo>
                  <a:pt x="137" y="167"/>
                  <a:pt x="137" y="167"/>
                  <a:pt x="137" y="167"/>
                </a:cubicBezTo>
                <a:cubicBezTo>
                  <a:pt x="141" y="167"/>
                  <a:pt x="144" y="170"/>
                  <a:pt x="144" y="173"/>
                </a:cubicBezTo>
                <a:close/>
                <a:moveTo>
                  <a:pt x="31" y="80"/>
                </a:moveTo>
                <a:cubicBezTo>
                  <a:pt x="31" y="106"/>
                  <a:pt x="50" y="119"/>
                  <a:pt x="68" y="119"/>
                </a:cubicBezTo>
                <a:cubicBezTo>
                  <a:pt x="77" y="119"/>
                  <a:pt x="84" y="117"/>
                  <a:pt x="90" y="114"/>
                </a:cubicBezTo>
                <a:cubicBezTo>
                  <a:pt x="91" y="114"/>
                  <a:pt x="91" y="114"/>
                  <a:pt x="91" y="114"/>
                </a:cubicBezTo>
                <a:cubicBezTo>
                  <a:pt x="88" y="106"/>
                  <a:pt x="88" y="106"/>
                  <a:pt x="88" y="106"/>
                </a:cubicBezTo>
                <a:cubicBezTo>
                  <a:pt x="88" y="107"/>
                  <a:pt x="88" y="107"/>
                  <a:pt x="88" y="107"/>
                </a:cubicBezTo>
                <a:cubicBezTo>
                  <a:pt x="83" y="109"/>
                  <a:pt x="77" y="111"/>
                  <a:pt x="70" y="111"/>
                </a:cubicBezTo>
                <a:cubicBezTo>
                  <a:pt x="52" y="111"/>
                  <a:pt x="40" y="98"/>
                  <a:pt x="40" y="80"/>
                </a:cubicBezTo>
                <a:cubicBezTo>
                  <a:pt x="40" y="58"/>
                  <a:pt x="55" y="42"/>
                  <a:pt x="75" y="42"/>
                </a:cubicBezTo>
                <a:cubicBezTo>
                  <a:pt x="92" y="42"/>
                  <a:pt x="103" y="53"/>
                  <a:pt x="103" y="70"/>
                </a:cubicBezTo>
                <a:cubicBezTo>
                  <a:pt x="103" y="82"/>
                  <a:pt x="97" y="90"/>
                  <a:pt x="91" y="90"/>
                </a:cubicBezTo>
                <a:cubicBezTo>
                  <a:pt x="91" y="90"/>
                  <a:pt x="91" y="90"/>
                  <a:pt x="91" y="90"/>
                </a:cubicBezTo>
                <a:cubicBezTo>
                  <a:pt x="90" y="90"/>
                  <a:pt x="90" y="90"/>
                  <a:pt x="89" y="89"/>
                </a:cubicBezTo>
                <a:cubicBezTo>
                  <a:pt x="88" y="88"/>
                  <a:pt x="88" y="84"/>
                  <a:pt x="89" y="79"/>
                </a:cubicBezTo>
                <a:cubicBezTo>
                  <a:pt x="93" y="57"/>
                  <a:pt x="93" y="57"/>
                  <a:pt x="93" y="57"/>
                </a:cubicBezTo>
                <a:cubicBezTo>
                  <a:pt x="92" y="57"/>
                  <a:pt x="92" y="57"/>
                  <a:pt x="92" y="57"/>
                </a:cubicBezTo>
                <a:cubicBezTo>
                  <a:pt x="89" y="55"/>
                  <a:pt x="83" y="54"/>
                  <a:pt x="78" y="54"/>
                </a:cubicBezTo>
                <a:cubicBezTo>
                  <a:pt x="60" y="54"/>
                  <a:pt x="49" y="68"/>
                  <a:pt x="49" y="82"/>
                </a:cubicBezTo>
                <a:cubicBezTo>
                  <a:pt x="49" y="92"/>
                  <a:pt x="55" y="98"/>
                  <a:pt x="63" y="98"/>
                </a:cubicBezTo>
                <a:cubicBezTo>
                  <a:pt x="70" y="98"/>
                  <a:pt x="75" y="95"/>
                  <a:pt x="79" y="89"/>
                </a:cubicBezTo>
                <a:cubicBezTo>
                  <a:pt x="80" y="95"/>
                  <a:pt x="84" y="98"/>
                  <a:pt x="89" y="98"/>
                </a:cubicBezTo>
                <a:cubicBezTo>
                  <a:pt x="103" y="98"/>
                  <a:pt x="112" y="86"/>
                  <a:pt x="112" y="69"/>
                </a:cubicBezTo>
                <a:cubicBezTo>
                  <a:pt x="112" y="49"/>
                  <a:pt x="97" y="34"/>
                  <a:pt x="76" y="34"/>
                </a:cubicBezTo>
                <a:cubicBezTo>
                  <a:pt x="50" y="34"/>
                  <a:pt x="31" y="54"/>
                  <a:pt x="31" y="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2" name="Freeform 59"/>
          <p:cNvSpPr>
            <a:spLocks noEditPoints="1"/>
          </p:cNvSpPr>
          <p:nvPr/>
        </p:nvSpPr>
        <p:spPr bwMode="auto">
          <a:xfrm>
            <a:off x="2231704" y="3494091"/>
            <a:ext cx="488950" cy="388938"/>
          </a:xfrm>
          <a:custGeom>
            <a:avLst/>
            <a:gdLst>
              <a:gd name="T0" fmla="*/ 71 w 180"/>
              <a:gd name="T1" fmla="*/ 132 h 144"/>
              <a:gd name="T2" fmla="*/ 59 w 180"/>
              <a:gd name="T3" fmla="*/ 144 h 144"/>
              <a:gd name="T4" fmla="*/ 0 w 180"/>
              <a:gd name="T5" fmla="*/ 81 h 144"/>
              <a:gd name="T6" fmla="*/ 81 w 180"/>
              <a:gd name="T7" fmla="*/ 0 h 144"/>
              <a:gd name="T8" fmla="*/ 102 w 180"/>
              <a:gd name="T9" fmla="*/ 0 h 144"/>
              <a:gd name="T10" fmla="*/ 21 w 180"/>
              <a:gd name="T11" fmla="*/ 82 h 144"/>
              <a:gd name="T12" fmla="*/ 71 w 180"/>
              <a:gd name="T13" fmla="*/ 132 h 144"/>
              <a:gd name="T14" fmla="*/ 180 w 180"/>
              <a:gd name="T15" fmla="*/ 12 h 144"/>
              <a:gd name="T16" fmla="*/ 180 w 180"/>
              <a:gd name="T17" fmla="*/ 63 h 144"/>
              <a:gd name="T18" fmla="*/ 99 w 180"/>
              <a:gd name="T19" fmla="*/ 144 h 144"/>
              <a:gd name="T20" fmla="*/ 38 w 180"/>
              <a:gd name="T21" fmla="*/ 82 h 144"/>
              <a:gd name="T22" fmla="*/ 119 w 180"/>
              <a:gd name="T23" fmla="*/ 0 h 144"/>
              <a:gd name="T24" fmla="*/ 168 w 180"/>
              <a:gd name="T25" fmla="*/ 0 h 144"/>
              <a:gd name="T26" fmla="*/ 180 w 180"/>
              <a:gd name="T27" fmla="*/ 12 h 144"/>
              <a:gd name="T28" fmla="*/ 152 w 180"/>
              <a:gd name="T29" fmla="*/ 29 h 144"/>
              <a:gd name="T30" fmla="*/ 132 w 180"/>
              <a:gd name="T31" fmla="*/ 29 h 144"/>
              <a:gd name="T32" fmla="*/ 132 w 180"/>
              <a:gd name="T33" fmla="*/ 49 h 144"/>
              <a:gd name="T34" fmla="*/ 152 w 180"/>
              <a:gd name="T35" fmla="*/ 49 h 144"/>
              <a:gd name="T36" fmla="*/ 152 w 180"/>
              <a:gd name="T37" fmla="*/ 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44">
                <a:moveTo>
                  <a:pt x="71" y="132"/>
                </a:moveTo>
                <a:cubicBezTo>
                  <a:pt x="59" y="144"/>
                  <a:pt x="59" y="144"/>
                  <a:pt x="59" y="144"/>
                </a:cubicBezTo>
                <a:cubicBezTo>
                  <a:pt x="0" y="81"/>
                  <a:pt x="0" y="81"/>
                  <a:pt x="0" y="81"/>
                </a:cubicBezTo>
                <a:cubicBezTo>
                  <a:pt x="81" y="0"/>
                  <a:pt x="81" y="0"/>
                  <a:pt x="81" y="0"/>
                </a:cubicBezTo>
                <a:cubicBezTo>
                  <a:pt x="102" y="0"/>
                  <a:pt x="102" y="0"/>
                  <a:pt x="102" y="0"/>
                </a:cubicBezTo>
                <a:cubicBezTo>
                  <a:pt x="21" y="82"/>
                  <a:pt x="21" y="82"/>
                  <a:pt x="21" y="82"/>
                </a:cubicBezTo>
                <a:lnTo>
                  <a:pt x="71" y="132"/>
                </a:lnTo>
                <a:close/>
                <a:moveTo>
                  <a:pt x="180" y="12"/>
                </a:moveTo>
                <a:cubicBezTo>
                  <a:pt x="180" y="15"/>
                  <a:pt x="180" y="63"/>
                  <a:pt x="180" y="63"/>
                </a:cubicBezTo>
                <a:cubicBezTo>
                  <a:pt x="99" y="144"/>
                  <a:pt x="99" y="144"/>
                  <a:pt x="99" y="144"/>
                </a:cubicBezTo>
                <a:cubicBezTo>
                  <a:pt x="38" y="82"/>
                  <a:pt x="38" y="82"/>
                  <a:pt x="38" y="82"/>
                </a:cubicBezTo>
                <a:cubicBezTo>
                  <a:pt x="119" y="0"/>
                  <a:pt x="119" y="0"/>
                  <a:pt x="119" y="0"/>
                </a:cubicBezTo>
                <a:cubicBezTo>
                  <a:pt x="119" y="0"/>
                  <a:pt x="164" y="0"/>
                  <a:pt x="168" y="0"/>
                </a:cubicBezTo>
                <a:cubicBezTo>
                  <a:pt x="178" y="0"/>
                  <a:pt x="180" y="1"/>
                  <a:pt x="180" y="12"/>
                </a:cubicBezTo>
                <a:close/>
                <a:moveTo>
                  <a:pt x="152" y="29"/>
                </a:moveTo>
                <a:cubicBezTo>
                  <a:pt x="146" y="23"/>
                  <a:pt x="137" y="23"/>
                  <a:pt x="132" y="29"/>
                </a:cubicBezTo>
                <a:cubicBezTo>
                  <a:pt x="126" y="34"/>
                  <a:pt x="126" y="43"/>
                  <a:pt x="132" y="49"/>
                </a:cubicBezTo>
                <a:cubicBezTo>
                  <a:pt x="137" y="54"/>
                  <a:pt x="146" y="54"/>
                  <a:pt x="152" y="49"/>
                </a:cubicBezTo>
                <a:cubicBezTo>
                  <a:pt x="157" y="43"/>
                  <a:pt x="157" y="34"/>
                  <a:pt x="152" y="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 name="Freeform 60"/>
          <p:cNvSpPr>
            <a:spLocks noEditPoints="1"/>
          </p:cNvSpPr>
          <p:nvPr/>
        </p:nvSpPr>
        <p:spPr bwMode="auto">
          <a:xfrm>
            <a:off x="1526774" y="1636716"/>
            <a:ext cx="488950" cy="400050"/>
          </a:xfrm>
          <a:custGeom>
            <a:avLst/>
            <a:gdLst>
              <a:gd name="T0" fmla="*/ 141 w 180"/>
              <a:gd name="T1" fmla="*/ 57 h 148"/>
              <a:gd name="T2" fmla="*/ 102 w 180"/>
              <a:gd name="T3" fmla="*/ 96 h 148"/>
              <a:gd name="T4" fmla="*/ 141 w 180"/>
              <a:gd name="T5" fmla="*/ 135 h 148"/>
              <a:gd name="T6" fmla="*/ 180 w 180"/>
              <a:gd name="T7" fmla="*/ 96 h 148"/>
              <a:gd name="T8" fmla="*/ 141 w 180"/>
              <a:gd name="T9" fmla="*/ 57 h 148"/>
              <a:gd name="T10" fmla="*/ 160 w 180"/>
              <a:gd name="T11" fmla="*/ 102 h 148"/>
              <a:gd name="T12" fmla="*/ 146 w 180"/>
              <a:gd name="T13" fmla="*/ 102 h 148"/>
              <a:gd name="T14" fmla="*/ 146 w 180"/>
              <a:gd name="T15" fmla="*/ 116 h 148"/>
              <a:gd name="T16" fmla="*/ 141 w 180"/>
              <a:gd name="T17" fmla="*/ 121 h 148"/>
              <a:gd name="T18" fmla="*/ 136 w 180"/>
              <a:gd name="T19" fmla="*/ 116 h 148"/>
              <a:gd name="T20" fmla="*/ 136 w 180"/>
              <a:gd name="T21" fmla="*/ 102 h 148"/>
              <a:gd name="T22" fmla="*/ 122 w 180"/>
              <a:gd name="T23" fmla="*/ 102 h 148"/>
              <a:gd name="T24" fmla="*/ 116 w 180"/>
              <a:gd name="T25" fmla="*/ 96 h 148"/>
              <a:gd name="T26" fmla="*/ 122 w 180"/>
              <a:gd name="T27" fmla="*/ 91 h 148"/>
              <a:gd name="T28" fmla="*/ 136 w 180"/>
              <a:gd name="T29" fmla="*/ 91 h 148"/>
              <a:gd name="T30" fmla="*/ 136 w 180"/>
              <a:gd name="T31" fmla="*/ 77 h 148"/>
              <a:gd name="T32" fmla="*/ 141 w 180"/>
              <a:gd name="T33" fmla="*/ 71 h 148"/>
              <a:gd name="T34" fmla="*/ 146 w 180"/>
              <a:gd name="T35" fmla="*/ 77 h 148"/>
              <a:gd name="T36" fmla="*/ 146 w 180"/>
              <a:gd name="T37" fmla="*/ 91 h 148"/>
              <a:gd name="T38" fmla="*/ 160 w 180"/>
              <a:gd name="T39" fmla="*/ 91 h 148"/>
              <a:gd name="T40" fmla="*/ 166 w 180"/>
              <a:gd name="T41" fmla="*/ 96 h 148"/>
              <a:gd name="T42" fmla="*/ 160 w 180"/>
              <a:gd name="T43" fmla="*/ 102 h 148"/>
              <a:gd name="T44" fmla="*/ 92 w 180"/>
              <a:gd name="T45" fmla="*/ 96 h 148"/>
              <a:gd name="T46" fmla="*/ 141 w 180"/>
              <a:gd name="T47" fmla="*/ 47 h 148"/>
              <a:gd name="T48" fmla="*/ 167 w 180"/>
              <a:gd name="T49" fmla="*/ 55 h 148"/>
              <a:gd name="T50" fmla="*/ 169 w 180"/>
              <a:gd name="T51" fmla="*/ 46 h 148"/>
              <a:gd name="T52" fmla="*/ 125 w 180"/>
              <a:gd name="T53" fmla="*/ 0 h 148"/>
              <a:gd name="T54" fmla="*/ 84 w 180"/>
              <a:gd name="T55" fmla="*/ 21 h 148"/>
              <a:gd name="T56" fmla="*/ 44 w 180"/>
              <a:gd name="T57" fmla="*/ 0 h 148"/>
              <a:gd name="T58" fmla="*/ 0 w 180"/>
              <a:gd name="T59" fmla="*/ 46 h 148"/>
              <a:gd name="T60" fmla="*/ 84 w 180"/>
              <a:gd name="T61" fmla="*/ 148 h 148"/>
              <a:gd name="T62" fmla="*/ 107 w 180"/>
              <a:gd name="T63" fmla="*/ 131 h 148"/>
              <a:gd name="T64" fmla="*/ 92 w 180"/>
              <a:gd name="T65" fmla="*/ 9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148">
                <a:moveTo>
                  <a:pt x="141" y="57"/>
                </a:moveTo>
                <a:cubicBezTo>
                  <a:pt x="119" y="57"/>
                  <a:pt x="102" y="75"/>
                  <a:pt x="102" y="96"/>
                </a:cubicBezTo>
                <a:cubicBezTo>
                  <a:pt x="102" y="118"/>
                  <a:pt x="119" y="135"/>
                  <a:pt x="141" y="135"/>
                </a:cubicBezTo>
                <a:cubicBezTo>
                  <a:pt x="163" y="135"/>
                  <a:pt x="180" y="118"/>
                  <a:pt x="180" y="96"/>
                </a:cubicBezTo>
                <a:cubicBezTo>
                  <a:pt x="180" y="75"/>
                  <a:pt x="163" y="57"/>
                  <a:pt x="141" y="57"/>
                </a:cubicBezTo>
                <a:close/>
                <a:moveTo>
                  <a:pt x="160" y="102"/>
                </a:moveTo>
                <a:cubicBezTo>
                  <a:pt x="146" y="102"/>
                  <a:pt x="146" y="102"/>
                  <a:pt x="146" y="102"/>
                </a:cubicBezTo>
                <a:cubicBezTo>
                  <a:pt x="146" y="116"/>
                  <a:pt x="146" y="116"/>
                  <a:pt x="146" y="116"/>
                </a:cubicBezTo>
                <a:cubicBezTo>
                  <a:pt x="146" y="119"/>
                  <a:pt x="144" y="121"/>
                  <a:pt x="141" y="121"/>
                </a:cubicBezTo>
                <a:cubicBezTo>
                  <a:pt x="138" y="121"/>
                  <a:pt x="136" y="119"/>
                  <a:pt x="136" y="116"/>
                </a:cubicBezTo>
                <a:cubicBezTo>
                  <a:pt x="136" y="102"/>
                  <a:pt x="136" y="102"/>
                  <a:pt x="136" y="102"/>
                </a:cubicBezTo>
                <a:cubicBezTo>
                  <a:pt x="122" y="102"/>
                  <a:pt x="122" y="102"/>
                  <a:pt x="122" y="102"/>
                </a:cubicBezTo>
                <a:cubicBezTo>
                  <a:pt x="119" y="102"/>
                  <a:pt x="116" y="99"/>
                  <a:pt x="116" y="96"/>
                </a:cubicBezTo>
                <a:cubicBezTo>
                  <a:pt x="116" y="93"/>
                  <a:pt x="119" y="91"/>
                  <a:pt x="122" y="91"/>
                </a:cubicBezTo>
                <a:cubicBezTo>
                  <a:pt x="136" y="91"/>
                  <a:pt x="136" y="91"/>
                  <a:pt x="136" y="91"/>
                </a:cubicBezTo>
                <a:cubicBezTo>
                  <a:pt x="136" y="77"/>
                  <a:pt x="136" y="77"/>
                  <a:pt x="136" y="77"/>
                </a:cubicBezTo>
                <a:cubicBezTo>
                  <a:pt x="136" y="74"/>
                  <a:pt x="138" y="71"/>
                  <a:pt x="141" y="71"/>
                </a:cubicBezTo>
                <a:cubicBezTo>
                  <a:pt x="144" y="71"/>
                  <a:pt x="146" y="74"/>
                  <a:pt x="146" y="77"/>
                </a:cubicBezTo>
                <a:cubicBezTo>
                  <a:pt x="146" y="91"/>
                  <a:pt x="146" y="91"/>
                  <a:pt x="146" y="91"/>
                </a:cubicBezTo>
                <a:cubicBezTo>
                  <a:pt x="160" y="91"/>
                  <a:pt x="160" y="91"/>
                  <a:pt x="160" y="91"/>
                </a:cubicBezTo>
                <a:cubicBezTo>
                  <a:pt x="163" y="91"/>
                  <a:pt x="166" y="93"/>
                  <a:pt x="166" y="96"/>
                </a:cubicBezTo>
                <a:cubicBezTo>
                  <a:pt x="166" y="99"/>
                  <a:pt x="163" y="102"/>
                  <a:pt x="160" y="102"/>
                </a:cubicBezTo>
                <a:close/>
                <a:moveTo>
                  <a:pt x="92" y="96"/>
                </a:moveTo>
                <a:cubicBezTo>
                  <a:pt x="92" y="69"/>
                  <a:pt x="114" y="47"/>
                  <a:pt x="141" y="47"/>
                </a:cubicBezTo>
                <a:cubicBezTo>
                  <a:pt x="151" y="47"/>
                  <a:pt x="160" y="50"/>
                  <a:pt x="167" y="55"/>
                </a:cubicBezTo>
                <a:cubicBezTo>
                  <a:pt x="168" y="52"/>
                  <a:pt x="169" y="49"/>
                  <a:pt x="169" y="46"/>
                </a:cubicBezTo>
                <a:cubicBezTo>
                  <a:pt x="169" y="18"/>
                  <a:pt x="145" y="0"/>
                  <a:pt x="125" y="0"/>
                </a:cubicBezTo>
                <a:cubicBezTo>
                  <a:pt x="105" y="0"/>
                  <a:pt x="93" y="7"/>
                  <a:pt x="84" y="21"/>
                </a:cubicBezTo>
                <a:cubicBezTo>
                  <a:pt x="76" y="7"/>
                  <a:pt x="63" y="0"/>
                  <a:pt x="44" y="0"/>
                </a:cubicBezTo>
                <a:cubicBezTo>
                  <a:pt x="24" y="0"/>
                  <a:pt x="0" y="18"/>
                  <a:pt x="0" y="46"/>
                </a:cubicBezTo>
                <a:cubicBezTo>
                  <a:pt x="0" y="93"/>
                  <a:pt x="84" y="148"/>
                  <a:pt x="84" y="148"/>
                </a:cubicBezTo>
                <a:cubicBezTo>
                  <a:pt x="84" y="148"/>
                  <a:pt x="94" y="141"/>
                  <a:pt x="107" y="131"/>
                </a:cubicBezTo>
                <a:cubicBezTo>
                  <a:pt x="98" y="122"/>
                  <a:pt x="92" y="110"/>
                  <a:pt x="92" y="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 name="Freeform 61"/>
          <p:cNvSpPr>
            <a:spLocks noEditPoints="1"/>
          </p:cNvSpPr>
          <p:nvPr/>
        </p:nvSpPr>
        <p:spPr bwMode="auto">
          <a:xfrm>
            <a:off x="1519554" y="5222879"/>
            <a:ext cx="434975" cy="433388"/>
          </a:xfrm>
          <a:custGeom>
            <a:avLst/>
            <a:gdLst>
              <a:gd name="T0" fmla="*/ 142 w 160"/>
              <a:gd name="T1" fmla="*/ 0 h 160"/>
              <a:gd name="T2" fmla="*/ 19 w 160"/>
              <a:gd name="T3" fmla="*/ 0 h 160"/>
              <a:gd name="T4" fmla="*/ 0 w 160"/>
              <a:gd name="T5" fmla="*/ 18 h 160"/>
              <a:gd name="T6" fmla="*/ 0 w 160"/>
              <a:gd name="T7" fmla="*/ 141 h 160"/>
              <a:gd name="T8" fmla="*/ 19 w 160"/>
              <a:gd name="T9" fmla="*/ 160 h 160"/>
              <a:gd name="T10" fmla="*/ 142 w 160"/>
              <a:gd name="T11" fmla="*/ 160 h 160"/>
              <a:gd name="T12" fmla="*/ 160 w 160"/>
              <a:gd name="T13" fmla="*/ 141 h 160"/>
              <a:gd name="T14" fmla="*/ 160 w 160"/>
              <a:gd name="T15" fmla="*/ 18 h 160"/>
              <a:gd name="T16" fmla="*/ 142 w 160"/>
              <a:gd name="T17" fmla="*/ 0 h 160"/>
              <a:gd name="T18" fmla="*/ 41 w 160"/>
              <a:gd name="T19" fmla="*/ 130 h 160"/>
              <a:gd name="T20" fmla="*/ 28 w 160"/>
              <a:gd name="T21" fmla="*/ 117 h 160"/>
              <a:gd name="T22" fmla="*/ 41 w 160"/>
              <a:gd name="T23" fmla="*/ 104 h 160"/>
              <a:gd name="T24" fmla="*/ 54 w 160"/>
              <a:gd name="T25" fmla="*/ 117 h 160"/>
              <a:gd name="T26" fmla="*/ 41 w 160"/>
              <a:gd name="T27" fmla="*/ 130 h 160"/>
              <a:gd name="T28" fmla="*/ 84 w 160"/>
              <a:gd name="T29" fmla="*/ 131 h 160"/>
              <a:gd name="T30" fmla="*/ 76 w 160"/>
              <a:gd name="T31" fmla="*/ 123 h 160"/>
              <a:gd name="T32" fmla="*/ 65 w 160"/>
              <a:gd name="T33" fmla="*/ 96 h 160"/>
              <a:gd name="T34" fmla="*/ 38 w 160"/>
              <a:gd name="T35" fmla="*/ 85 h 160"/>
              <a:gd name="T36" fmla="*/ 30 w 160"/>
              <a:gd name="T37" fmla="*/ 77 h 160"/>
              <a:gd name="T38" fmla="*/ 35 w 160"/>
              <a:gd name="T39" fmla="*/ 69 h 160"/>
              <a:gd name="T40" fmla="*/ 39 w 160"/>
              <a:gd name="T41" fmla="*/ 69 h 160"/>
              <a:gd name="T42" fmla="*/ 76 w 160"/>
              <a:gd name="T43" fmla="*/ 85 h 160"/>
              <a:gd name="T44" fmla="*/ 92 w 160"/>
              <a:gd name="T45" fmla="*/ 123 h 160"/>
              <a:gd name="T46" fmla="*/ 84 w 160"/>
              <a:gd name="T47" fmla="*/ 131 h 160"/>
              <a:gd name="T48" fmla="*/ 122 w 160"/>
              <a:gd name="T49" fmla="*/ 131 h 160"/>
              <a:gd name="T50" fmla="*/ 114 w 160"/>
              <a:gd name="T51" fmla="*/ 123 h 160"/>
              <a:gd name="T52" fmla="*/ 92 w 160"/>
              <a:gd name="T53" fmla="*/ 68 h 160"/>
              <a:gd name="T54" fmla="*/ 38 w 160"/>
              <a:gd name="T55" fmla="*/ 46 h 160"/>
              <a:gd name="T56" fmla="*/ 30 w 160"/>
              <a:gd name="T57" fmla="*/ 38 h 160"/>
              <a:gd name="T58" fmla="*/ 38 w 160"/>
              <a:gd name="T59" fmla="*/ 30 h 160"/>
              <a:gd name="T60" fmla="*/ 103 w 160"/>
              <a:gd name="T61" fmla="*/ 57 h 160"/>
              <a:gd name="T62" fmla="*/ 130 w 160"/>
              <a:gd name="T63" fmla="*/ 123 h 160"/>
              <a:gd name="T64" fmla="*/ 122 w 160"/>
              <a:gd name="T65" fmla="*/ 13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60">
                <a:moveTo>
                  <a:pt x="142" y="0"/>
                </a:moveTo>
                <a:cubicBezTo>
                  <a:pt x="19" y="0"/>
                  <a:pt x="19" y="0"/>
                  <a:pt x="19" y="0"/>
                </a:cubicBezTo>
                <a:cubicBezTo>
                  <a:pt x="9" y="0"/>
                  <a:pt x="0" y="8"/>
                  <a:pt x="0" y="18"/>
                </a:cubicBezTo>
                <a:cubicBezTo>
                  <a:pt x="0" y="141"/>
                  <a:pt x="0" y="141"/>
                  <a:pt x="0" y="141"/>
                </a:cubicBezTo>
                <a:cubicBezTo>
                  <a:pt x="0" y="151"/>
                  <a:pt x="9" y="160"/>
                  <a:pt x="19" y="160"/>
                </a:cubicBezTo>
                <a:cubicBezTo>
                  <a:pt x="142" y="160"/>
                  <a:pt x="142" y="160"/>
                  <a:pt x="142" y="160"/>
                </a:cubicBezTo>
                <a:cubicBezTo>
                  <a:pt x="152" y="160"/>
                  <a:pt x="160" y="151"/>
                  <a:pt x="160" y="141"/>
                </a:cubicBezTo>
                <a:cubicBezTo>
                  <a:pt x="160" y="18"/>
                  <a:pt x="160" y="18"/>
                  <a:pt x="160" y="18"/>
                </a:cubicBezTo>
                <a:cubicBezTo>
                  <a:pt x="160" y="8"/>
                  <a:pt x="152" y="0"/>
                  <a:pt x="142" y="0"/>
                </a:cubicBezTo>
                <a:close/>
                <a:moveTo>
                  <a:pt x="41" y="130"/>
                </a:moveTo>
                <a:cubicBezTo>
                  <a:pt x="34" y="130"/>
                  <a:pt x="28" y="124"/>
                  <a:pt x="28" y="117"/>
                </a:cubicBezTo>
                <a:cubicBezTo>
                  <a:pt x="28" y="110"/>
                  <a:pt x="34" y="104"/>
                  <a:pt x="41" y="104"/>
                </a:cubicBezTo>
                <a:cubicBezTo>
                  <a:pt x="48" y="104"/>
                  <a:pt x="54" y="110"/>
                  <a:pt x="54" y="117"/>
                </a:cubicBezTo>
                <a:cubicBezTo>
                  <a:pt x="54" y="124"/>
                  <a:pt x="48" y="130"/>
                  <a:pt x="41" y="130"/>
                </a:cubicBezTo>
                <a:close/>
                <a:moveTo>
                  <a:pt x="84" y="131"/>
                </a:moveTo>
                <a:cubicBezTo>
                  <a:pt x="79" y="131"/>
                  <a:pt x="76" y="127"/>
                  <a:pt x="76" y="123"/>
                </a:cubicBezTo>
                <a:cubicBezTo>
                  <a:pt x="76" y="113"/>
                  <a:pt x="72" y="103"/>
                  <a:pt x="65" y="96"/>
                </a:cubicBezTo>
                <a:cubicBezTo>
                  <a:pt x="57" y="89"/>
                  <a:pt x="48" y="85"/>
                  <a:pt x="38" y="85"/>
                </a:cubicBezTo>
                <a:cubicBezTo>
                  <a:pt x="33" y="85"/>
                  <a:pt x="30" y="81"/>
                  <a:pt x="30" y="77"/>
                </a:cubicBezTo>
                <a:cubicBezTo>
                  <a:pt x="30" y="73"/>
                  <a:pt x="32" y="71"/>
                  <a:pt x="35" y="69"/>
                </a:cubicBezTo>
                <a:cubicBezTo>
                  <a:pt x="36" y="69"/>
                  <a:pt x="37" y="69"/>
                  <a:pt x="39" y="69"/>
                </a:cubicBezTo>
                <a:cubicBezTo>
                  <a:pt x="49" y="69"/>
                  <a:pt x="64" y="73"/>
                  <a:pt x="76" y="85"/>
                </a:cubicBezTo>
                <a:cubicBezTo>
                  <a:pt x="86" y="95"/>
                  <a:pt x="92" y="108"/>
                  <a:pt x="92" y="123"/>
                </a:cubicBezTo>
                <a:cubicBezTo>
                  <a:pt x="92" y="127"/>
                  <a:pt x="88" y="131"/>
                  <a:pt x="84" y="131"/>
                </a:cubicBezTo>
                <a:close/>
                <a:moveTo>
                  <a:pt x="122" y="131"/>
                </a:moveTo>
                <a:cubicBezTo>
                  <a:pt x="118" y="131"/>
                  <a:pt x="114" y="127"/>
                  <a:pt x="114" y="123"/>
                </a:cubicBezTo>
                <a:cubicBezTo>
                  <a:pt x="114" y="102"/>
                  <a:pt x="106" y="83"/>
                  <a:pt x="92" y="68"/>
                </a:cubicBezTo>
                <a:cubicBezTo>
                  <a:pt x="77" y="54"/>
                  <a:pt x="58" y="46"/>
                  <a:pt x="38" y="46"/>
                </a:cubicBezTo>
                <a:cubicBezTo>
                  <a:pt x="33" y="46"/>
                  <a:pt x="30" y="42"/>
                  <a:pt x="30" y="38"/>
                </a:cubicBezTo>
                <a:cubicBezTo>
                  <a:pt x="30" y="34"/>
                  <a:pt x="33" y="30"/>
                  <a:pt x="38" y="30"/>
                </a:cubicBezTo>
                <a:cubicBezTo>
                  <a:pt x="62" y="30"/>
                  <a:pt x="86" y="40"/>
                  <a:pt x="103" y="57"/>
                </a:cubicBezTo>
                <a:cubicBezTo>
                  <a:pt x="121" y="75"/>
                  <a:pt x="130" y="98"/>
                  <a:pt x="130" y="123"/>
                </a:cubicBezTo>
                <a:cubicBezTo>
                  <a:pt x="130" y="127"/>
                  <a:pt x="127" y="131"/>
                  <a:pt x="122" y="13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 name="Freeform 62"/>
          <p:cNvSpPr>
            <a:spLocks noEditPoints="1"/>
          </p:cNvSpPr>
          <p:nvPr/>
        </p:nvSpPr>
        <p:spPr bwMode="auto">
          <a:xfrm>
            <a:off x="4683116" y="3471866"/>
            <a:ext cx="522287" cy="417513"/>
          </a:xfrm>
          <a:custGeom>
            <a:avLst/>
            <a:gdLst>
              <a:gd name="T0" fmla="*/ 176 w 192"/>
              <a:gd name="T1" fmla="*/ 20 h 154"/>
              <a:gd name="T2" fmla="*/ 142 w 192"/>
              <a:gd name="T3" fmla="*/ 20 h 154"/>
              <a:gd name="T4" fmla="*/ 132 w 192"/>
              <a:gd name="T5" fmla="*/ 6 h 154"/>
              <a:gd name="T6" fmla="*/ 122 w 192"/>
              <a:gd name="T7" fmla="*/ 0 h 154"/>
              <a:gd name="T8" fmla="*/ 77 w 192"/>
              <a:gd name="T9" fmla="*/ 0 h 154"/>
              <a:gd name="T10" fmla="*/ 67 w 192"/>
              <a:gd name="T11" fmla="*/ 5 h 154"/>
              <a:gd name="T12" fmla="*/ 54 w 192"/>
              <a:gd name="T13" fmla="*/ 20 h 154"/>
              <a:gd name="T14" fmla="*/ 16 w 192"/>
              <a:gd name="T15" fmla="*/ 20 h 154"/>
              <a:gd name="T16" fmla="*/ 0 w 192"/>
              <a:gd name="T17" fmla="*/ 36 h 154"/>
              <a:gd name="T18" fmla="*/ 0 w 192"/>
              <a:gd name="T19" fmla="*/ 138 h 154"/>
              <a:gd name="T20" fmla="*/ 16 w 192"/>
              <a:gd name="T21" fmla="*/ 154 h 154"/>
              <a:gd name="T22" fmla="*/ 176 w 192"/>
              <a:gd name="T23" fmla="*/ 154 h 154"/>
              <a:gd name="T24" fmla="*/ 192 w 192"/>
              <a:gd name="T25" fmla="*/ 138 h 154"/>
              <a:gd name="T26" fmla="*/ 192 w 192"/>
              <a:gd name="T27" fmla="*/ 36 h 154"/>
              <a:gd name="T28" fmla="*/ 176 w 192"/>
              <a:gd name="T29" fmla="*/ 20 h 154"/>
              <a:gd name="T30" fmla="*/ 96 w 192"/>
              <a:gd name="T31" fmla="*/ 128 h 154"/>
              <a:gd name="T32" fmla="*/ 52 w 192"/>
              <a:gd name="T33" fmla="*/ 84 h 154"/>
              <a:gd name="T34" fmla="*/ 96 w 192"/>
              <a:gd name="T35" fmla="*/ 39 h 154"/>
              <a:gd name="T36" fmla="*/ 141 w 192"/>
              <a:gd name="T37" fmla="*/ 84 h 154"/>
              <a:gd name="T38" fmla="*/ 96 w 192"/>
              <a:gd name="T39" fmla="*/ 128 h 154"/>
              <a:gd name="T40" fmla="*/ 96 w 192"/>
              <a:gd name="T41" fmla="*/ 52 h 154"/>
              <a:gd name="T42" fmla="*/ 128 w 192"/>
              <a:gd name="T43" fmla="*/ 84 h 154"/>
              <a:gd name="T44" fmla="*/ 96 w 192"/>
              <a:gd name="T45" fmla="*/ 116 h 154"/>
              <a:gd name="T46" fmla="*/ 64 w 192"/>
              <a:gd name="T47" fmla="*/ 84 h 154"/>
              <a:gd name="T48" fmla="*/ 96 w 192"/>
              <a:gd name="T49"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54">
                <a:moveTo>
                  <a:pt x="176" y="20"/>
                </a:moveTo>
                <a:cubicBezTo>
                  <a:pt x="142" y="20"/>
                  <a:pt x="142" y="20"/>
                  <a:pt x="142" y="20"/>
                </a:cubicBezTo>
                <a:cubicBezTo>
                  <a:pt x="132" y="6"/>
                  <a:pt x="132" y="6"/>
                  <a:pt x="132" y="6"/>
                </a:cubicBezTo>
                <a:cubicBezTo>
                  <a:pt x="130" y="3"/>
                  <a:pt x="125" y="0"/>
                  <a:pt x="122" y="0"/>
                </a:cubicBezTo>
                <a:cubicBezTo>
                  <a:pt x="77" y="0"/>
                  <a:pt x="77" y="0"/>
                  <a:pt x="77" y="0"/>
                </a:cubicBezTo>
                <a:cubicBezTo>
                  <a:pt x="74" y="0"/>
                  <a:pt x="69" y="3"/>
                  <a:pt x="67" y="5"/>
                </a:cubicBezTo>
                <a:cubicBezTo>
                  <a:pt x="54" y="20"/>
                  <a:pt x="54" y="20"/>
                  <a:pt x="54" y="20"/>
                </a:cubicBezTo>
                <a:cubicBezTo>
                  <a:pt x="16" y="20"/>
                  <a:pt x="16" y="20"/>
                  <a:pt x="16" y="20"/>
                </a:cubicBezTo>
                <a:cubicBezTo>
                  <a:pt x="8" y="20"/>
                  <a:pt x="0" y="27"/>
                  <a:pt x="0" y="36"/>
                </a:cubicBezTo>
                <a:cubicBezTo>
                  <a:pt x="0" y="138"/>
                  <a:pt x="0" y="138"/>
                  <a:pt x="0" y="138"/>
                </a:cubicBezTo>
                <a:cubicBezTo>
                  <a:pt x="0" y="147"/>
                  <a:pt x="8" y="154"/>
                  <a:pt x="16" y="154"/>
                </a:cubicBezTo>
                <a:cubicBezTo>
                  <a:pt x="176" y="154"/>
                  <a:pt x="176" y="154"/>
                  <a:pt x="176" y="154"/>
                </a:cubicBezTo>
                <a:cubicBezTo>
                  <a:pt x="185" y="154"/>
                  <a:pt x="192" y="147"/>
                  <a:pt x="192" y="138"/>
                </a:cubicBezTo>
                <a:cubicBezTo>
                  <a:pt x="192" y="36"/>
                  <a:pt x="192" y="36"/>
                  <a:pt x="192" y="36"/>
                </a:cubicBezTo>
                <a:cubicBezTo>
                  <a:pt x="192" y="27"/>
                  <a:pt x="185" y="20"/>
                  <a:pt x="176" y="20"/>
                </a:cubicBezTo>
                <a:close/>
                <a:moveTo>
                  <a:pt x="96" y="128"/>
                </a:moveTo>
                <a:cubicBezTo>
                  <a:pt x="72" y="128"/>
                  <a:pt x="52" y="108"/>
                  <a:pt x="52" y="84"/>
                </a:cubicBezTo>
                <a:cubicBezTo>
                  <a:pt x="52" y="59"/>
                  <a:pt x="72" y="39"/>
                  <a:pt x="96" y="39"/>
                </a:cubicBezTo>
                <a:cubicBezTo>
                  <a:pt x="121" y="39"/>
                  <a:pt x="141" y="59"/>
                  <a:pt x="141" y="84"/>
                </a:cubicBezTo>
                <a:cubicBezTo>
                  <a:pt x="141" y="108"/>
                  <a:pt x="121" y="128"/>
                  <a:pt x="96" y="128"/>
                </a:cubicBezTo>
                <a:close/>
                <a:moveTo>
                  <a:pt x="96" y="52"/>
                </a:moveTo>
                <a:cubicBezTo>
                  <a:pt x="114" y="52"/>
                  <a:pt x="128" y="66"/>
                  <a:pt x="128" y="84"/>
                </a:cubicBezTo>
                <a:cubicBezTo>
                  <a:pt x="128" y="101"/>
                  <a:pt x="114" y="116"/>
                  <a:pt x="96" y="116"/>
                </a:cubicBezTo>
                <a:cubicBezTo>
                  <a:pt x="79" y="116"/>
                  <a:pt x="64" y="101"/>
                  <a:pt x="64" y="84"/>
                </a:cubicBezTo>
                <a:cubicBezTo>
                  <a:pt x="64" y="66"/>
                  <a:pt x="79" y="52"/>
                  <a:pt x="96" y="5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 name="Freeform 63"/>
          <p:cNvSpPr>
            <a:spLocks noEditPoints="1"/>
          </p:cNvSpPr>
          <p:nvPr/>
        </p:nvSpPr>
        <p:spPr bwMode="auto">
          <a:xfrm>
            <a:off x="3950010" y="2508254"/>
            <a:ext cx="488950" cy="500063"/>
          </a:xfrm>
          <a:custGeom>
            <a:avLst/>
            <a:gdLst>
              <a:gd name="T0" fmla="*/ 169 w 180"/>
              <a:gd name="T1" fmla="*/ 27 h 185"/>
              <a:gd name="T2" fmla="*/ 159 w 180"/>
              <a:gd name="T3" fmla="*/ 27 h 185"/>
              <a:gd name="T4" fmla="*/ 159 w 180"/>
              <a:gd name="T5" fmla="*/ 17 h 185"/>
              <a:gd name="T6" fmla="*/ 141 w 180"/>
              <a:gd name="T7" fmla="*/ 0 h 185"/>
              <a:gd name="T8" fmla="*/ 17 w 180"/>
              <a:gd name="T9" fmla="*/ 0 h 185"/>
              <a:gd name="T10" fmla="*/ 0 w 180"/>
              <a:gd name="T11" fmla="*/ 17 h 185"/>
              <a:gd name="T12" fmla="*/ 0 w 180"/>
              <a:gd name="T13" fmla="*/ 97 h 185"/>
              <a:gd name="T14" fmla="*/ 17 w 180"/>
              <a:gd name="T15" fmla="*/ 114 h 185"/>
              <a:gd name="T16" fmla="*/ 23 w 180"/>
              <a:gd name="T17" fmla="*/ 114 h 185"/>
              <a:gd name="T18" fmla="*/ 23 w 180"/>
              <a:gd name="T19" fmla="*/ 157 h 185"/>
              <a:gd name="T20" fmla="*/ 32 w 180"/>
              <a:gd name="T21" fmla="*/ 169 h 185"/>
              <a:gd name="T22" fmla="*/ 41 w 180"/>
              <a:gd name="T23" fmla="*/ 164 h 185"/>
              <a:gd name="T24" fmla="*/ 71 w 180"/>
              <a:gd name="T25" fmla="*/ 129 h 185"/>
              <a:gd name="T26" fmla="*/ 104 w 180"/>
              <a:gd name="T27" fmla="*/ 129 h 185"/>
              <a:gd name="T28" fmla="*/ 150 w 180"/>
              <a:gd name="T29" fmla="*/ 181 h 185"/>
              <a:gd name="T30" fmla="*/ 157 w 180"/>
              <a:gd name="T31" fmla="*/ 178 h 185"/>
              <a:gd name="T32" fmla="*/ 157 w 180"/>
              <a:gd name="T33" fmla="*/ 129 h 185"/>
              <a:gd name="T34" fmla="*/ 169 w 180"/>
              <a:gd name="T35" fmla="*/ 129 h 185"/>
              <a:gd name="T36" fmla="*/ 180 w 180"/>
              <a:gd name="T37" fmla="*/ 118 h 185"/>
              <a:gd name="T38" fmla="*/ 180 w 180"/>
              <a:gd name="T39" fmla="*/ 38 h 185"/>
              <a:gd name="T40" fmla="*/ 169 w 180"/>
              <a:gd name="T41" fmla="*/ 27 h 185"/>
              <a:gd name="T42" fmla="*/ 35 w 180"/>
              <a:gd name="T43" fmla="*/ 151 h 185"/>
              <a:gd name="T44" fmla="*/ 35 w 180"/>
              <a:gd name="T45" fmla="*/ 108 h 185"/>
              <a:gd name="T46" fmla="*/ 29 w 180"/>
              <a:gd name="T47" fmla="*/ 101 h 185"/>
              <a:gd name="T48" fmla="*/ 17 w 180"/>
              <a:gd name="T49" fmla="*/ 101 h 185"/>
              <a:gd name="T50" fmla="*/ 12 w 180"/>
              <a:gd name="T51" fmla="*/ 97 h 185"/>
              <a:gd name="T52" fmla="*/ 12 w 180"/>
              <a:gd name="T53" fmla="*/ 17 h 185"/>
              <a:gd name="T54" fmla="*/ 17 w 180"/>
              <a:gd name="T55" fmla="*/ 12 h 185"/>
              <a:gd name="T56" fmla="*/ 142 w 180"/>
              <a:gd name="T57" fmla="*/ 12 h 185"/>
              <a:gd name="T58" fmla="*/ 146 w 180"/>
              <a:gd name="T59" fmla="*/ 17 h 185"/>
              <a:gd name="T60" fmla="*/ 146 w 180"/>
              <a:gd name="T61" fmla="*/ 97 h 185"/>
              <a:gd name="T62" fmla="*/ 142 w 180"/>
              <a:gd name="T63" fmla="*/ 101 h 185"/>
              <a:gd name="T64" fmla="*/ 82 w 180"/>
              <a:gd name="T65" fmla="*/ 101 h 185"/>
              <a:gd name="T66" fmla="*/ 77 w 180"/>
              <a:gd name="T67" fmla="*/ 103 h 185"/>
              <a:gd name="T68" fmla="*/ 35 w 180"/>
              <a:gd name="T69" fmla="*/ 151 h 185"/>
              <a:gd name="T70" fmla="*/ 44 w 180"/>
              <a:gd name="T71" fmla="*/ 67 h 185"/>
              <a:gd name="T72" fmla="*/ 35 w 180"/>
              <a:gd name="T73" fmla="*/ 58 h 185"/>
              <a:gd name="T74" fmla="*/ 44 w 180"/>
              <a:gd name="T75" fmla="*/ 49 h 185"/>
              <a:gd name="T76" fmla="*/ 53 w 180"/>
              <a:gd name="T77" fmla="*/ 58 h 185"/>
              <a:gd name="T78" fmla="*/ 44 w 180"/>
              <a:gd name="T79" fmla="*/ 67 h 185"/>
              <a:gd name="T80" fmla="*/ 80 w 180"/>
              <a:gd name="T81" fmla="*/ 67 h 185"/>
              <a:gd name="T82" fmla="*/ 70 w 180"/>
              <a:gd name="T83" fmla="*/ 58 h 185"/>
              <a:gd name="T84" fmla="*/ 80 w 180"/>
              <a:gd name="T85" fmla="*/ 49 h 185"/>
              <a:gd name="T86" fmla="*/ 89 w 180"/>
              <a:gd name="T87" fmla="*/ 58 h 185"/>
              <a:gd name="T88" fmla="*/ 80 w 180"/>
              <a:gd name="T89" fmla="*/ 67 h 185"/>
              <a:gd name="T90" fmla="*/ 114 w 180"/>
              <a:gd name="T91" fmla="*/ 67 h 185"/>
              <a:gd name="T92" fmla="*/ 105 w 180"/>
              <a:gd name="T93" fmla="*/ 58 h 185"/>
              <a:gd name="T94" fmla="*/ 114 w 180"/>
              <a:gd name="T95" fmla="*/ 49 h 185"/>
              <a:gd name="T96" fmla="*/ 123 w 180"/>
              <a:gd name="T97" fmla="*/ 58 h 185"/>
              <a:gd name="T98" fmla="*/ 114 w 180"/>
              <a:gd name="T9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85">
                <a:moveTo>
                  <a:pt x="169" y="27"/>
                </a:moveTo>
                <a:cubicBezTo>
                  <a:pt x="159" y="27"/>
                  <a:pt x="159" y="27"/>
                  <a:pt x="159" y="27"/>
                </a:cubicBezTo>
                <a:cubicBezTo>
                  <a:pt x="159" y="17"/>
                  <a:pt x="159" y="17"/>
                  <a:pt x="159" y="17"/>
                </a:cubicBezTo>
                <a:cubicBezTo>
                  <a:pt x="159" y="8"/>
                  <a:pt x="151" y="0"/>
                  <a:pt x="141" y="0"/>
                </a:cubicBezTo>
                <a:cubicBezTo>
                  <a:pt x="17" y="0"/>
                  <a:pt x="17" y="0"/>
                  <a:pt x="17" y="0"/>
                </a:cubicBezTo>
                <a:cubicBezTo>
                  <a:pt x="7" y="0"/>
                  <a:pt x="0" y="8"/>
                  <a:pt x="0" y="17"/>
                </a:cubicBezTo>
                <a:cubicBezTo>
                  <a:pt x="0" y="97"/>
                  <a:pt x="0" y="97"/>
                  <a:pt x="0" y="97"/>
                </a:cubicBezTo>
                <a:cubicBezTo>
                  <a:pt x="0" y="106"/>
                  <a:pt x="7" y="114"/>
                  <a:pt x="17" y="114"/>
                </a:cubicBezTo>
                <a:cubicBezTo>
                  <a:pt x="23" y="114"/>
                  <a:pt x="23" y="114"/>
                  <a:pt x="23" y="114"/>
                </a:cubicBezTo>
                <a:cubicBezTo>
                  <a:pt x="23" y="157"/>
                  <a:pt x="23" y="157"/>
                  <a:pt x="23" y="157"/>
                </a:cubicBezTo>
                <a:cubicBezTo>
                  <a:pt x="23" y="166"/>
                  <a:pt x="28" y="169"/>
                  <a:pt x="32" y="169"/>
                </a:cubicBezTo>
                <a:cubicBezTo>
                  <a:pt x="35" y="169"/>
                  <a:pt x="38" y="167"/>
                  <a:pt x="41" y="164"/>
                </a:cubicBezTo>
                <a:cubicBezTo>
                  <a:pt x="71" y="129"/>
                  <a:pt x="71" y="129"/>
                  <a:pt x="71" y="129"/>
                </a:cubicBezTo>
                <a:cubicBezTo>
                  <a:pt x="104" y="129"/>
                  <a:pt x="104" y="129"/>
                  <a:pt x="104" y="129"/>
                </a:cubicBezTo>
                <a:cubicBezTo>
                  <a:pt x="150" y="181"/>
                  <a:pt x="150" y="181"/>
                  <a:pt x="150" y="181"/>
                </a:cubicBezTo>
                <a:cubicBezTo>
                  <a:pt x="154" y="185"/>
                  <a:pt x="157" y="184"/>
                  <a:pt x="157" y="178"/>
                </a:cubicBezTo>
                <a:cubicBezTo>
                  <a:pt x="157" y="129"/>
                  <a:pt x="157" y="129"/>
                  <a:pt x="157" y="129"/>
                </a:cubicBezTo>
                <a:cubicBezTo>
                  <a:pt x="169" y="129"/>
                  <a:pt x="169" y="129"/>
                  <a:pt x="169" y="129"/>
                </a:cubicBezTo>
                <a:cubicBezTo>
                  <a:pt x="175" y="129"/>
                  <a:pt x="180" y="124"/>
                  <a:pt x="180" y="118"/>
                </a:cubicBezTo>
                <a:cubicBezTo>
                  <a:pt x="180" y="38"/>
                  <a:pt x="180" y="38"/>
                  <a:pt x="180" y="38"/>
                </a:cubicBezTo>
                <a:cubicBezTo>
                  <a:pt x="180" y="32"/>
                  <a:pt x="175" y="27"/>
                  <a:pt x="169" y="27"/>
                </a:cubicBezTo>
                <a:close/>
                <a:moveTo>
                  <a:pt x="35" y="151"/>
                </a:moveTo>
                <a:cubicBezTo>
                  <a:pt x="35" y="108"/>
                  <a:pt x="35" y="108"/>
                  <a:pt x="35" y="108"/>
                </a:cubicBezTo>
                <a:cubicBezTo>
                  <a:pt x="35" y="104"/>
                  <a:pt x="32" y="101"/>
                  <a:pt x="29" y="101"/>
                </a:cubicBezTo>
                <a:cubicBezTo>
                  <a:pt x="17" y="101"/>
                  <a:pt x="17" y="101"/>
                  <a:pt x="17" y="101"/>
                </a:cubicBezTo>
                <a:cubicBezTo>
                  <a:pt x="14" y="101"/>
                  <a:pt x="12" y="99"/>
                  <a:pt x="12" y="97"/>
                </a:cubicBezTo>
                <a:cubicBezTo>
                  <a:pt x="12" y="17"/>
                  <a:pt x="12" y="17"/>
                  <a:pt x="12" y="17"/>
                </a:cubicBezTo>
                <a:cubicBezTo>
                  <a:pt x="12" y="14"/>
                  <a:pt x="14" y="12"/>
                  <a:pt x="17" y="12"/>
                </a:cubicBezTo>
                <a:cubicBezTo>
                  <a:pt x="142" y="12"/>
                  <a:pt x="142" y="12"/>
                  <a:pt x="142" y="12"/>
                </a:cubicBezTo>
                <a:cubicBezTo>
                  <a:pt x="144" y="12"/>
                  <a:pt x="146" y="14"/>
                  <a:pt x="146" y="17"/>
                </a:cubicBezTo>
                <a:cubicBezTo>
                  <a:pt x="146" y="97"/>
                  <a:pt x="146" y="97"/>
                  <a:pt x="146" y="97"/>
                </a:cubicBezTo>
                <a:cubicBezTo>
                  <a:pt x="146" y="99"/>
                  <a:pt x="144" y="101"/>
                  <a:pt x="142" y="101"/>
                </a:cubicBezTo>
                <a:cubicBezTo>
                  <a:pt x="82" y="101"/>
                  <a:pt x="82" y="101"/>
                  <a:pt x="82" y="101"/>
                </a:cubicBezTo>
                <a:cubicBezTo>
                  <a:pt x="80" y="101"/>
                  <a:pt x="78" y="102"/>
                  <a:pt x="77" y="103"/>
                </a:cubicBezTo>
                <a:lnTo>
                  <a:pt x="35" y="151"/>
                </a:lnTo>
                <a:close/>
                <a:moveTo>
                  <a:pt x="44" y="67"/>
                </a:moveTo>
                <a:cubicBezTo>
                  <a:pt x="39" y="67"/>
                  <a:pt x="35" y="63"/>
                  <a:pt x="35" y="58"/>
                </a:cubicBezTo>
                <a:cubicBezTo>
                  <a:pt x="35" y="53"/>
                  <a:pt x="39" y="49"/>
                  <a:pt x="44" y="49"/>
                </a:cubicBezTo>
                <a:cubicBezTo>
                  <a:pt x="49" y="49"/>
                  <a:pt x="53" y="53"/>
                  <a:pt x="53" y="58"/>
                </a:cubicBezTo>
                <a:cubicBezTo>
                  <a:pt x="53" y="63"/>
                  <a:pt x="49" y="67"/>
                  <a:pt x="44" y="67"/>
                </a:cubicBezTo>
                <a:close/>
                <a:moveTo>
                  <a:pt x="80" y="67"/>
                </a:moveTo>
                <a:cubicBezTo>
                  <a:pt x="75" y="67"/>
                  <a:pt x="70" y="63"/>
                  <a:pt x="70" y="58"/>
                </a:cubicBezTo>
                <a:cubicBezTo>
                  <a:pt x="70" y="53"/>
                  <a:pt x="75" y="49"/>
                  <a:pt x="80" y="49"/>
                </a:cubicBezTo>
                <a:cubicBezTo>
                  <a:pt x="85" y="49"/>
                  <a:pt x="89" y="53"/>
                  <a:pt x="89" y="58"/>
                </a:cubicBezTo>
                <a:cubicBezTo>
                  <a:pt x="89" y="63"/>
                  <a:pt x="85" y="67"/>
                  <a:pt x="80" y="67"/>
                </a:cubicBezTo>
                <a:close/>
                <a:moveTo>
                  <a:pt x="114" y="67"/>
                </a:moveTo>
                <a:cubicBezTo>
                  <a:pt x="109" y="67"/>
                  <a:pt x="105" y="63"/>
                  <a:pt x="105" y="58"/>
                </a:cubicBezTo>
                <a:cubicBezTo>
                  <a:pt x="105" y="53"/>
                  <a:pt x="109" y="49"/>
                  <a:pt x="114" y="49"/>
                </a:cubicBezTo>
                <a:cubicBezTo>
                  <a:pt x="119" y="49"/>
                  <a:pt x="123" y="53"/>
                  <a:pt x="123" y="58"/>
                </a:cubicBezTo>
                <a:cubicBezTo>
                  <a:pt x="123" y="63"/>
                  <a:pt x="119" y="67"/>
                  <a:pt x="114" y="6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 name="Freeform 64"/>
          <p:cNvSpPr>
            <a:spLocks noEditPoints="1"/>
          </p:cNvSpPr>
          <p:nvPr/>
        </p:nvSpPr>
        <p:spPr bwMode="auto">
          <a:xfrm>
            <a:off x="3038787" y="3525841"/>
            <a:ext cx="542925" cy="349250"/>
          </a:xfrm>
          <a:custGeom>
            <a:avLst/>
            <a:gdLst>
              <a:gd name="T0" fmla="*/ 195 w 200"/>
              <a:gd name="T1" fmla="*/ 2 h 129"/>
              <a:gd name="T2" fmla="*/ 143 w 200"/>
              <a:gd name="T3" fmla="*/ 41 h 129"/>
              <a:gd name="T4" fmla="*/ 143 w 200"/>
              <a:gd name="T5" fmla="*/ 15 h 129"/>
              <a:gd name="T6" fmla="*/ 128 w 200"/>
              <a:gd name="T7" fmla="*/ 0 h 129"/>
              <a:gd name="T8" fmla="*/ 15 w 200"/>
              <a:gd name="T9" fmla="*/ 0 h 129"/>
              <a:gd name="T10" fmla="*/ 0 w 200"/>
              <a:gd name="T11" fmla="*/ 15 h 129"/>
              <a:gd name="T12" fmla="*/ 0 w 200"/>
              <a:gd name="T13" fmla="*/ 114 h 129"/>
              <a:gd name="T14" fmla="*/ 14 w 200"/>
              <a:gd name="T15" fmla="*/ 128 h 129"/>
              <a:gd name="T16" fmla="*/ 128 w 200"/>
              <a:gd name="T17" fmla="*/ 128 h 129"/>
              <a:gd name="T18" fmla="*/ 143 w 200"/>
              <a:gd name="T19" fmla="*/ 114 h 129"/>
              <a:gd name="T20" fmla="*/ 143 w 200"/>
              <a:gd name="T21" fmla="*/ 92 h 129"/>
              <a:gd name="T22" fmla="*/ 146 w 200"/>
              <a:gd name="T23" fmla="*/ 90 h 129"/>
              <a:gd name="T24" fmla="*/ 195 w 200"/>
              <a:gd name="T25" fmla="*/ 126 h 129"/>
              <a:gd name="T26" fmla="*/ 200 w 200"/>
              <a:gd name="T27" fmla="*/ 123 h 129"/>
              <a:gd name="T28" fmla="*/ 200 w 200"/>
              <a:gd name="T29" fmla="*/ 5 h 129"/>
              <a:gd name="T30" fmla="*/ 195 w 200"/>
              <a:gd name="T31" fmla="*/ 2 h 129"/>
              <a:gd name="T32" fmla="*/ 57 w 200"/>
              <a:gd name="T33" fmla="*/ 39 h 129"/>
              <a:gd name="T34" fmla="*/ 93 w 200"/>
              <a:gd name="T35" fmla="*/ 63 h 129"/>
              <a:gd name="T36" fmla="*/ 93 w 200"/>
              <a:gd name="T37" fmla="*/ 66 h 129"/>
              <a:gd name="T38" fmla="*/ 57 w 200"/>
              <a:gd name="T39" fmla="*/ 90 h 129"/>
              <a:gd name="T40" fmla="*/ 54 w 200"/>
              <a:gd name="T41" fmla="*/ 88 h 129"/>
              <a:gd name="T42" fmla="*/ 54 w 200"/>
              <a:gd name="T43" fmla="*/ 40 h 129"/>
              <a:gd name="T44" fmla="*/ 57 w 200"/>
              <a:gd name="T45" fmla="*/ 3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29">
                <a:moveTo>
                  <a:pt x="195" y="2"/>
                </a:moveTo>
                <a:cubicBezTo>
                  <a:pt x="143" y="41"/>
                  <a:pt x="143" y="41"/>
                  <a:pt x="143" y="41"/>
                </a:cubicBezTo>
                <a:cubicBezTo>
                  <a:pt x="143" y="15"/>
                  <a:pt x="143" y="15"/>
                  <a:pt x="143" y="15"/>
                </a:cubicBezTo>
                <a:cubicBezTo>
                  <a:pt x="143" y="7"/>
                  <a:pt x="136" y="0"/>
                  <a:pt x="128" y="0"/>
                </a:cubicBezTo>
                <a:cubicBezTo>
                  <a:pt x="15" y="0"/>
                  <a:pt x="15" y="0"/>
                  <a:pt x="15" y="0"/>
                </a:cubicBezTo>
                <a:cubicBezTo>
                  <a:pt x="7" y="0"/>
                  <a:pt x="0" y="7"/>
                  <a:pt x="0" y="15"/>
                </a:cubicBezTo>
                <a:cubicBezTo>
                  <a:pt x="0" y="114"/>
                  <a:pt x="0" y="114"/>
                  <a:pt x="0" y="114"/>
                </a:cubicBezTo>
                <a:cubicBezTo>
                  <a:pt x="0" y="122"/>
                  <a:pt x="6" y="128"/>
                  <a:pt x="14" y="128"/>
                </a:cubicBezTo>
                <a:cubicBezTo>
                  <a:pt x="128" y="128"/>
                  <a:pt x="128" y="128"/>
                  <a:pt x="128" y="128"/>
                </a:cubicBezTo>
                <a:cubicBezTo>
                  <a:pt x="136" y="128"/>
                  <a:pt x="143" y="122"/>
                  <a:pt x="143" y="114"/>
                </a:cubicBezTo>
                <a:cubicBezTo>
                  <a:pt x="143" y="92"/>
                  <a:pt x="143" y="92"/>
                  <a:pt x="143" y="92"/>
                </a:cubicBezTo>
                <a:cubicBezTo>
                  <a:pt x="143" y="90"/>
                  <a:pt x="145" y="89"/>
                  <a:pt x="146" y="90"/>
                </a:cubicBezTo>
                <a:cubicBezTo>
                  <a:pt x="195" y="126"/>
                  <a:pt x="195" y="126"/>
                  <a:pt x="195" y="126"/>
                </a:cubicBezTo>
                <a:cubicBezTo>
                  <a:pt x="198" y="129"/>
                  <a:pt x="200" y="127"/>
                  <a:pt x="200" y="123"/>
                </a:cubicBezTo>
                <a:cubicBezTo>
                  <a:pt x="200" y="5"/>
                  <a:pt x="200" y="5"/>
                  <a:pt x="200" y="5"/>
                </a:cubicBezTo>
                <a:cubicBezTo>
                  <a:pt x="200" y="1"/>
                  <a:pt x="198" y="0"/>
                  <a:pt x="195" y="2"/>
                </a:cubicBezTo>
                <a:close/>
                <a:moveTo>
                  <a:pt x="57" y="39"/>
                </a:moveTo>
                <a:cubicBezTo>
                  <a:pt x="93" y="63"/>
                  <a:pt x="93" y="63"/>
                  <a:pt x="93" y="63"/>
                </a:cubicBezTo>
                <a:cubicBezTo>
                  <a:pt x="94" y="64"/>
                  <a:pt x="94" y="65"/>
                  <a:pt x="93" y="66"/>
                </a:cubicBezTo>
                <a:cubicBezTo>
                  <a:pt x="57" y="90"/>
                  <a:pt x="57" y="90"/>
                  <a:pt x="57" y="90"/>
                </a:cubicBezTo>
                <a:cubicBezTo>
                  <a:pt x="56" y="91"/>
                  <a:pt x="54" y="90"/>
                  <a:pt x="54" y="88"/>
                </a:cubicBezTo>
                <a:cubicBezTo>
                  <a:pt x="54" y="40"/>
                  <a:pt x="54" y="40"/>
                  <a:pt x="54" y="40"/>
                </a:cubicBezTo>
                <a:cubicBezTo>
                  <a:pt x="54" y="39"/>
                  <a:pt x="56" y="38"/>
                  <a:pt x="57"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 name="Freeform 65"/>
          <p:cNvSpPr>
            <a:spLocks noEditPoints="1"/>
          </p:cNvSpPr>
          <p:nvPr/>
        </p:nvSpPr>
        <p:spPr bwMode="auto">
          <a:xfrm>
            <a:off x="796926" y="3409954"/>
            <a:ext cx="320675" cy="487363"/>
          </a:xfrm>
          <a:custGeom>
            <a:avLst/>
            <a:gdLst>
              <a:gd name="T0" fmla="*/ 59 w 118"/>
              <a:gd name="T1" fmla="*/ 126 h 180"/>
              <a:gd name="T2" fmla="*/ 93 w 118"/>
              <a:gd name="T3" fmla="*/ 94 h 180"/>
              <a:gd name="T4" fmla="*/ 93 w 118"/>
              <a:gd name="T5" fmla="*/ 31 h 180"/>
              <a:gd name="T6" fmla="*/ 59 w 118"/>
              <a:gd name="T7" fmla="*/ 0 h 180"/>
              <a:gd name="T8" fmla="*/ 26 w 118"/>
              <a:gd name="T9" fmla="*/ 31 h 180"/>
              <a:gd name="T10" fmla="*/ 26 w 118"/>
              <a:gd name="T11" fmla="*/ 94 h 180"/>
              <a:gd name="T12" fmla="*/ 59 w 118"/>
              <a:gd name="T13" fmla="*/ 126 h 180"/>
              <a:gd name="T14" fmla="*/ 54 w 118"/>
              <a:gd name="T15" fmla="*/ 15 h 180"/>
              <a:gd name="T16" fmla="*/ 58 w 118"/>
              <a:gd name="T17" fmla="*/ 17 h 180"/>
              <a:gd name="T18" fmla="*/ 56 w 118"/>
              <a:gd name="T19" fmla="*/ 20 h 180"/>
              <a:gd name="T20" fmla="*/ 46 w 118"/>
              <a:gd name="T21" fmla="*/ 31 h 180"/>
              <a:gd name="T22" fmla="*/ 43 w 118"/>
              <a:gd name="T23" fmla="*/ 34 h 180"/>
              <a:gd name="T24" fmla="*/ 40 w 118"/>
              <a:gd name="T25" fmla="*/ 31 h 180"/>
              <a:gd name="T26" fmla="*/ 54 w 118"/>
              <a:gd name="T27" fmla="*/ 15 h 180"/>
              <a:gd name="T28" fmla="*/ 68 w 118"/>
              <a:gd name="T29" fmla="*/ 149 h 180"/>
              <a:gd name="T30" fmla="*/ 68 w 118"/>
              <a:gd name="T31" fmla="*/ 160 h 180"/>
              <a:gd name="T32" fmla="*/ 92 w 118"/>
              <a:gd name="T33" fmla="*/ 176 h 180"/>
              <a:gd name="T34" fmla="*/ 87 w 118"/>
              <a:gd name="T35" fmla="*/ 180 h 180"/>
              <a:gd name="T36" fmla="*/ 59 w 118"/>
              <a:gd name="T37" fmla="*/ 180 h 180"/>
              <a:gd name="T38" fmla="*/ 31 w 118"/>
              <a:gd name="T39" fmla="*/ 180 h 180"/>
              <a:gd name="T40" fmla="*/ 26 w 118"/>
              <a:gd name="T41" fmla="*/ 176 h 180"/>
              <a:gd name="T42" fmla="*/ 50 w 118"/>
              <a:gd name="T43" fmla="*/ 160 h 180"/>
              <a:gd name="T44" fmla="*/ 50 w 118"/>
              <a:gd name="T45" fmla="*/ 149 h 180"/>
              <a:gd name="T46" fmla="*/ 0 w 118"/>
              <a:gd name="T47" fmla="*/ 92 h 180"/>
              <a:gd name="T48" fmla="*/ 6 w 118"/>
              <a:gd name="T49" fmla="*/ 86 h 180"/>
              <a:gd name="T50" fmla="*/ 12 w 118"/>
              <a:gd name="T51" fmla="*/ 92 h 180"/>
              <a:gd name="T52" fmla="*/ 59 w 118"/>
              <a:gd name="T53" fmla="*/ 138 h 180"/>
              <a:gd name="T54" fmla="*/ 105 w 118"/>
              <a:gd name="T55" fmla="*/ 92 h 180"/>
              <a:gd name="T56" fmla="*/ 112 w 118"/>
              <a:gd name="T57" fmla="*/ 86 h 180"/>
              <a:gd name="T58" fmla="*/ 118 w 118"/>
              <a:gd name="T59" fmla="*/ 92 h 180"/>
              <a:gd name="T60" fmla="*/ 68 w 118"/>
              <a:gd name="T61" fmla="*/ 14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180">
                <a:moveTo>
                  <a:pt x="59" y="126"/>
                </a:moveTo>
                <a:cubicBezTo>
                  <a:pt x="78" y="126"/>
                  <a:pt x="93" y="112"/>
                  <a:pt x="93" y="94"/>
                </a:cubicBezTo>
                <a:cubicBezTo>
                  <a:pt x="93" y="31"/>
                  <a:pt x="93" y="31"/>
                  <a:pt x="93" y="31"/>
                </a:cubicBezTo>
                <a:cubicBezTo>
                  <a:pt x="93" y="14"/>
                  <a:pt x="78" y="0"/>
                  <a:pt x="59" y="0"/>
                </a:cubicBezTo>
                <a:cubicBezTo>
                  <a:pt x="41" y="0"/>
                  <a:pt x="26" y="14"/>
                  <a:pt x="26" y="31"/>
                </a:cubicBezTo>
                <a:cubicBezTo>
                  <a:pt x="26" y="94"/>
                  <a:pt x="26" y="94"/>
                  <a:pt x="26" y="94"/>
                </a:cubicBezTo>
                <a:cubicBezTo>
                  <a:pt x="26" y="112"/>
                  <a:pt x="41" y="126"/>
                  <a:pt x="59" y="126"/>
                </a:cubicBezTo>
                <a:close/>
                <a:moveTo>
                  <a:pt x="54" y="15"/>
                </a:moveTo>
                <a:cubicBezTo>
                  <a:pt x="56" y="14"/>
                  <a:pt x="57" y="15"/>
                  <a:pt x="58" y="17"/>
                </a:cubicBezTo>
                <a:cubicBezTo>
                  <a:pt x="58" y="18"/>
                  <a:pt x="57" y="20"/>
                  <a:pt x="56" y="20"/>
                </a:cubicBezTo>
                <a:cubicBezTo>
                  <a:pt x="50" y="22"/>
                  <a:pt x="46" y="26"/>
                  <a:pt x="46" y="31"/>
                </a:cubicBezTo>
                <a:cubicBezTo>
                  <a:pt x="46" y="33"/>
                  <a:pt x="44" y="34"/>
                  <a:pt x="43" y="34"/>
                </a:cubicBezTo>
                <a:cubicBezTo>
                  <a:pt x="41" y="34"/>
                  <a:pt x="40" y="33"/>
                  <a:pt x="40" y="31"/>
                </a:cubicBezTo>
                <a:cubicBezTo>
                  <a:pt x="40" y="23"/>
                  <a:pt x="46" y="17"/>
                  <a:pt x="54" y="15"/>
                </a:cubicBezTo>
                <a:close/>
                <a:moveTo>
                  <a:pt x="68" y="149"/>
                </a:moveTo>
                <a:cubicBezTo>
                  <a:pt x="68" y="160"/>
                  <a:pt x="68" y="160"/>
                  <a:pt x="68" y="160"/>
                </a:cubicBezTo>
                <a:cubicBezTo>
                  <a:pt x="81" y="163"/>
                  <a:pt x="92" y="171"/>
                  <a:pt x="92" y="176"/>
                </a:cubicBezTo>
                <a:cubicBezTo>
                  <a:pt x="92" y="179"/>
                  <a:pt x="90" y="180"/>
                  <a:pt x="87" y="180"/>
                </a:cubicBezTo>
                <a:cubicBezTo>
                  <a:pt x="59" y="180"/>
                  <a:pt x="59" y="180"/>
                  <a:pt x="59" y="180"/>
                </a:cubicBezTo>
                <a:cubicBezTo>
                  <a:pt x="31" y="180"/>
                  <a:pt x="31" y="180"/>
                  <a:pt x="31" y="180"/>
                </a:cubicBezTo>
                <a:cubicBezTo>
                  <a:pt x="28" y="180"/>
                  <a:pt x="26" y="179"/>
                  <a:pt x="26" y="176"/>
                </a:cubicBezTo>
                <a:cubicBezTo>
                  <a:pt x="26" y="171"/>
                  <a:pt x="37" y="163"/>
                  <a:pt x="50" y="160"/>
                </a:cubicBezTo>
                <a:cubicBezTo>
                  <a:pt x="50" y="149"/>
                  <a:pt x="50" y="149"/>
                  <a:pt x="50" y="149"/>
                </a:cubicBezTo>
                <a:cubicBezTo>
                  <a:pt x="21" y="145"/>
                  <a:pt x="0" y="122"/>
                  <a:pt x="0" y="92"/>
                </a:cubicBezTo>
                <a:cubicBezTo>
                  <a:pt x="0" y="89"/>
                  <a:pt x="3" y="86"/>
                  <a:pt x="6" y="86"/>
                </a:cubicBezTo>
                <a:cubicBezTo>
                  <a:pt x="9" y="86"/>
                  <a:pt x="12" y="89"/>
                  <a:pt x="12" y="92"/>
                </a:cubicBezTo>
                <a:cubicBezTo>
                  <a:pt x="12" y="118"/>
                  <a:pt x="33" y="138"/>
                  <a:pt x="59" y="138"/>
                </a:cubicBezTo>
                <a:cubicBezTo>
                  <a:pt x="85" y="138"/>
                  <a:pt x="105" y="118"/>
                  <a:pt x="105" y="92"/>
                </a:cubicBezTo>
                <a:cubicBezTo>
                  <a:pt x="105" y="89"/>
                  <a:pt x="108" y="86"/>
                  <a:pt x="112" y="86"/>
                </a:cubicBezTo>
                <a:cubicBezTo>
                  <a:pt x="115" y="86"/>
                  <a:pt x="118" y="89"/>
                  <a:pt x="118" y="92"/>
                </a:cubicBezTo>
                <a:cubicBezTo>
                  <a:pt x="118" y="122"/>
                  <a:pt x="96" y="145"/>
                  <a:pt x="68" y="1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 name="Freeform 66"/>
          <p:cNvSpPr>
            <a:spLocks noEditPoints="1"/>
          </p:cNvSpPr>
          <p:nvPr/>
        </p:nvSpPr>
        <p:spPr bwMode="auto">
          <a:xfrm>
            <a:off x="3908405" y="1592266"/>
            <a:ext cx="417512" cy="466725"/>
          </a:xfrm>
          <a:custGeom>
            <a:avLst/>
            <a:gdLst>
              <a:gd name="T0" fmla="*/ 17 w 154"/>
              <a:gd name="T1" fmla="*/ 172 h 172"/>
              <a:gd name="T2" fmla="*/ 7 w 154"/>
              <a:gd name="T3" fmla="*/ 168 h 172"/>
              <a:gd name="T4" fmla="*/ 1 w 154"/>
              <a:gd name="T5" fmla="*/ 156 h 172"/>
              <a:gd name="T6" fmla="*/ 5 w 154"/>
              <a:gd name="T7" fmla="*/ 143 h 172"/>
              <a:gd name="T8" fmla="*/ 29 w 154"/>
              <a:gd name="T9" fmla="*/ 114 h 172"/>
              <a:gd name="T10" fmla="*/ 26 w 154"/>
              <a:gd name="T11" fmla="*/ 108 h 172"/>
              <a:gd name="T12" fmla="*/ 16 w 154"/>
              <a:gd name="T13" fmla="*/ 77 h 172"/>
              <a:gd name="T14" fmla="*/ 32 w 154"/>
              <a:gd name="T15" fmla="*/ 25 h 172"/>
              <a:gd name="T16" fmla="*/ 78 w 154"/>
              <a:gd name="T17" fmla="*/ 0 h 172"/>
              <a:gd name="T18" fmla="*/ 84 w 154"/>
              <a:gd name="T19" fmla="*/ 0 h 172"/>
              <a:gd name="T20" fmla="*/ 153 w 154"/>
              <a:gd name="T21" fmla="*/ 65 h 172"/>
              <a:gd name="T22" fmla="*/ 137 w 154"/>
              <a:gd name="T23" fmla="*/ 117 h 172"/>
              <a:gd name="T24" fmla="*/ 90 w 154"/>
              <a:gd name="T25" fmla="*/ 142 h 172"/>
              <a:gd name="T26" fmla="*/ 85 w 154"/>
              <a:gd name="T27" fmla="*/ 142 h 172"/>
              <a:gd name="T28" fmla="*/ 62 w 154"/>
              <a:gd name="T29" fmla="*/ 138 h 172"/>
              <a:gd name="T30" fmla="*/ 55 w 154"/>
              <a:gd name="T31" fmla="*/ 136 h 172"/>
              <a:gd name="T32" fmla="*/ 50 w 154"/>
              <a:gd name="T33" fmla="*/ 141 h 172"/>
              <a:gd name="T34" fmla="*/ 30 w 154"/>
              <a:gd name="T35" fmla="*/ 165 h 172"/>
              <a:gd name="T36" fmla="*/ 18 w 154"/>
              <a:gd name="T37" fmla="*/ 171 h 172"/>
              <a:gd name="T38" fmla="*/ 17 w 154"/>
              <a:gd name="T39" fmla="*/ 172 h 172"/>
              <a:gd name="T40" fmla="*/ 84 w 154"/>
              <a:gd name="T41" fmla="*/ 23 h 172"/>
              <a:gd name="T42" fmla="*/ 80 w 154"/>
              <a:gd name="T43" fmla="*/ 23 h 172"/>
              <a:gd name="T44" fmla="*/ 38 w 154"/>
              <a:gd name="T45" fmla="*/ 75 h 172"/>
              <a:gd name="T46" fmla="*/ 84 w 154"/>
              <a:gd name="T47" fmla="*/ 119 h 172"/>
              <a:gd name="T48" fmla="*/ 88 w 154"/>
              <a:gd name="T49" fmla="*/ 119 h 172"/>
              <a:gd name="T50" fmla="*/ 131 w 154"/>
              <a:gd name="T51" fmla="*/ 67 h 172"/>
              <a:gd name="T52" fmla="*/ 84 w 154"/>
              <a:gd name="T5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172">
                <a:moveTo>
                  <a:pt x="17" y="172"/>
                </a:moveTo>
                <a:cubicBezTo>
                  <a:pt x="14" y="172"/>
                  <a:pt x="9" y="170"/>
                  <a:pt x="7" y="168"/>
                </a:cubicBezTo>
                <a:cubicBezTo>
                  <a:pt x="3" y="164"/>
                  <a:pt x="1" y="160"/>
                  <a:pt x="1" y="156"/>
                </a:cubicBezTo>
                <a:cubicBezTo>
                  <a:pt x="0" y="151"/>
                  <a:pt x="2" y="146"/>
                  <a:pt x="5" y="143"/>
                </a:cubicBezTo>
                <a:cubicBezTo>
                  <a:pt x="29" y="114"/>
                  <a:pt x="29" y="114"/>
                  <a:pt x="29" y="114"/>
                </a:cubicBezTo>
                <a:cubicBezTo>
                  <a:pt x="26" y="108"/>
                  <a:pt x="26" y="108"/>
                  <a:pt x="26" y="108"/>
                </a:cubicBezTo>
                <a:cubicBezTo>
                  <a:pt x="20" y="98"/>
                  <a:pt x="17" y="88"/>
                  <a:pt x="16" y="77"/>
                </a:cubicBezTo>
                <a:cubicBezTo>
                  <a:pt x="14" y="58"/>
                  <a:pt x="20" y="40"/>
                  <a:pt x="32" y="25"/>
                </a:cubicBezTo>
                <a:cubicBezTo>
                  <a:pt x="44" y="10"/>
                  <a:pt x="60" y="1"/>
                  <a:pt x="78" y="0"/>
                </a:cubicBezTo>
                <a:cubicBezTo>
                  <a:pt x="80" y="0"/>
                  <a:pt x="82" y="0"/>
                  <a:pt x="84" y="0"/>
                </a:cubicBezTo>
                <a:cubicBezTo>
                  <a:pt x="120" y="0"/>
                  <a:pt x="150" y="28"/>
                  <a:pt x="153" y="65"/>
                </a:cubicBezTo>
                <a:cubicBezTo>
                  <a:pt x="154" y="84"/>
                  <a:pt x="149" y="102"/>
                  <a:pt x="137" y="117"/>
                </a:cubicBezTo>
                <a:cubicBezTo>
                  <a:pt x="125" y="132"/>
                  <a:pt x="109" y="141"/>
                  <a:pt x="90" y="142"/>
                </a:cubicBezTo>
                <a:cubicBezTo>
                  <a:pt x="88" y="142"/>
                  <a:pt x="87" y="142"/>
                  <a:pt x="85" y="142"/>
                </a:cubicBezTo>
                <a:cubicBezTo>
                  <a:pt x="77" y="142"/>
                  <a:pt x="69" y="141"/>
                  <a:pt x="62" y="138"/>
                </a:cubicBezTo>
                <a:cubicBezTo>
                  <a:pt x="55" y="136"/>
                  <a:pt x="55" y="136"/>
                  <a:pt x="55" y="136"/>
                </a:cubicBezTo>
                <a:cubicBezTo>
                  <a:pt x="50" y="141"/>
                  <a:pt x="50" y="141"/>
                  <a:pt x="50" y="141"/>
                </a:cubicBezTo>
                <a:cubicBezTo>
                  <a:pt x="50" y="142"/>
                  <a:pt x="30" y="165"/>
                  <a:pt x="30" y="165"/>
                </a:cubicBezTo>
                <a:cubicBezTo>
                  <a:pt x="26" y="169"/>
                  <a:pt x="23" y="171"/>
                  <a:pt x="18" y="171"/>
                </a:cubicBezTo>
                <a:cubicBezTo>
                  <a:pt x="18" y="172"/>
                  <a:pt x="17" y="172"/>
                  <a:pt x="17" y="172"/>
                </a:cubicBezTo>
                <a:close/>
                <a:moveTo>
                  <a:pt x="84" y="23"/>
                </a:moveTo>
                <a:cubicBezTo>
                  <a:pt x="83" y="23"/>
                  <a:pt x="82" y="23"/>
                  <a:pt x="80" y="23"/>
                </a:cubicBezTo>
                <a:cubicBezTo>
                  <a:pt x="55" y="26"/>
                  <a:pt x="36" y="49"/>
                  <a:pt x="38" y="75"/>
                </a:cubicBezTo>
                <a:cubicBezTo>
                  <a:pt x="40" y="100"/>
                  <a:pt x="60" y="119"/>
                  <a:pt x="84" y="119"/>
                </a:cubicBezTo>
                <a:cubicBezTo>
                  <a:pt x="86" y="119"/>
                  <a:pt x="87" y="119"/>
                  <a:pt x="88" y="119"/>
                </a:cubicBezTo>
                <a:cubicBezTo>
                  <a:pt x="114" y="116"/>
                  <a:pt x="133" y="93"/>
                  <a:pt x="131" y="67"/>
                </a:cubicBezTo>
                <a:cubicBezTo>
                  <a:pt x="129" y="42"/>
                  <a:pt x="108" y="23"/>
                  <a:pt x="84" y="2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 name="Freeform 67"/>
          <p:cNvSpPr>
            <a:spLocks noEditPoints="1"/>
          </p:cNvSpPr>
          <p:nvPr/>
        </p:nvSpPr>
        <p:spPr bwMode="auto">
          <a:xfrm>
            <a:off x="1435734" y="3403604"/>
            <a:ext cx="477837" cy="506413"/>
          </a:xfrm>
          <a:custGeom>
            <a:avLst/>
            <a:gdLst>
              <a:gd name="T0" fmla="*/ 122 w 176"/>
              <a:gd name="T1" fmla="*/ 35 h 187"/>
              <a:gd name="T2" fmla="*/ 116 w 176"/>
              <a:gd name="T3" fmla="*/ 6 h 187"/>
              <a:gd name="T4" fmla="*/ 126 w 176"/>
              <a:gd name="T5" fmla="*/ 0 h 187"/>
              <a:gd name="T6" fmla="*/ 132 w 176"/>
              <a:gd name="T7" fmla="*/ 29 h 187"/>
              <a:gd name="T8" fmla="*/ 59 w 176"/>
              <a:gd name="T9" fmla="*/ 29 h 187"/>
              <a:gd name="T10" fmla="*/ 53 w 176"/>
              <a:gd name="T11" fmla="*/ 0 h 187"/>
              <a:gd name="T12" fmla="*/ 43 w 176"/>
              <a:gd name="T13" fmla="*/ 6 h 187"/>
              <a:gd name="T14" fmla="*/ 49 w 176"/>
              <a:gd name="T15" fmla="*/ 35 h 187"/>
              <a:gd name="T16" fmla="*/ 59 w 176"/>
              <a:gd name="T17" fmla="*/ 29 h 187"/>
              <a:gd name="T18" fmla="*/ 92 w 176"/>
              <a:gd name="T19" fmla="*/ 79 h 187"/>
              <a:gd name="T20" fmla="*/ 115 w 176"/>
              <a:gd name="T21" fmla="*/ 101 h 187"/>
              <a:gd name="T22" fmla="*/ 115 w 176"/>
              <a:gd name="T23" fmla="*/ 109 h 187"/>
              <a:gd name="T24" fmla="*/ 92 w 176"/>
              <a:gd name="T25" fmla="*/ 130 h 187"/>
              <a:gd name="T26" fmla="*/ 115 w 176"/>
              <a:gd name="T27" fmla="*/ 109 h 187"/>
              <a:gd name="T28" fmla="*/ 61 w 176"/>
              <a:gd name="T29" fmla="*/ 79 h 187"/>
              <a:gd name="T30" fmla="*/ 83 w 176"/>
              <a:gd name="T31" fmla="*/ 101 h 187"/>
              <a:gd name="T32" fmla="*/ 147 w 176"/>
              <a:gd name="T33" fmla="*/ 109 h 187"/>
              <a:gd name="T34" fmla="*/ 124 w 176"/>
              <a:gd name="T35" fmla="*/ 130 h 187"/>
              <a:gd name="T36" fmla="*/ 147 w 176"/>
              <a:gd name="T37" fmla="*/ 109 h 187"/>
              <a:gd name="T38" fmla="*/ 124 w 176"/>
              <a:gd name="T39" fmla="*/ 79 h 187"/>
              <a:gd name="T40" fmla="*/ 147 w 176"/>
              <a:gd name="T41" fmla="*/ 101 h 187"/>
              <a:gd name="T42" fmla="*/ 176 w 176"/>
              <a:gd name="T43" fmla="*/ 37 h 187"/>
              <a:gd name="T44" fmla="*/ 158 w 176"/>
              <a:gd name="T45" fmla="*/ 187 h 187"/>
              <a:gd name="T46" fmla="*/ 0 w 176"/>
              <a:gd name="T47" fmla="*/ 169 h 187"/>
              <a:gd name="T48" fmla="*/ 19 w 176"/>
              <a:gd name="T49" fmla="*/ 19 h 187"/>
              <a:gd name="T50" fmla="*/ 36 w 176"/>
              <a:gd name="T51" fmla="*/ 29 h 187"/>
              <a:gd name="T52" fmla="*/ 53 w 176"/>
              <a:gd name="T53" fmla="*/ 41 h 187"/>
              <a:gd name="T54" fmla="*/ 65 w 176"/>
              <a:gd name="T55" fmla="*/ 19 h 187"/>
              <a:gd name="T56" fmla="*/ 110 w 176"/>
              <a:gd name="T57" fmla="*/ 29 h 187"/>
              <a:gd name="T58" fmla="*/ 126 w 176"/>
              <a:gd name="T59" fmla="*/ 41 h 187"/>
              <a:gd name="T60" fmla="*/ 139 w 176"/>
              <a:gd name="T61" fmla="*/ 19 h 187"/>
              <a:gd name="T62" fmla="*/ 176 w 176"/>
              <a:gd name="T63" fmla="*/ 37 h 187"/>
              <a:gd name="T64" fmla="*/ 11 w 176"/>
              <a:gd name="T65" fmla="*/ 64 h 187"/>
              <a:gd name="T66" fmla="*/ 20 w 176"/>
              <a:gd name="T67" fmla="*/ 175 h 187"/>
              <a:gd name="T68" fmla="*/ 165 w 176"/>
              <a:gd name="T69" fmla="*/ 167 h 187"/>
              <a:gd name="T70" fmla="*/ 83 w 176"/>
              <a:gd name="T71" fmla="*/ 109 h 187"/>
              <a:gd name="T72" fmla="*/ 61 w 176"/>
              <a:gd name="T73" fmla="*/ 130 h 187"/>
              <a:gd name="T74" fmla="*/ 83 w 176"/>
              <a:gd name="T75" fmla="*/ 109 h 187"/>
              <a:gd name="T76" fmla="*/ 28 w 176"/>
              <a:gd name="T77" fmla="*/ 139 h 187"/>
              <a:gd name="T78" fmla="*/ 51 w 176"/>
              <a:gd name="T79" fmla="*/ 160 h 187"/>
              <a:gd name="T80" fmla="*/ 51 w 176"/>
              <a:gd name="T81" fmla="*/ 109 h 187"/>
              <a:gd name="T82" fmla="*/ 28 w 176"/>
              <a:gd name="T83" fmla="*/ 130 h 187"/>
              <a:gd name="T84" fmla="*/ 51 w 176"/>
              <a:gd name="T85" fmla="*/ 109 h 187"/>
              <a:gd name="T86" fmla="*/ 61 w 176"/>
              <a:gd name="T87" fmla="*/ 139 h 187"/>
              <a:gd name="T88" fmla="*/ 83 w 176"/>
              <a:gd name="T89" fmla="*/ 1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87">
                <a:moveTo>
                  <a:pt x="126" y="35"/>
                </a:moveTo>
                <a:cubicBezTo>
                  <a:pt x="122" y="35"/>
                  <a:pt x="122" y="35"/>
                  <a:pt x="122" y="35"/>
                </a:cubicBezTo>
                <a:cubicBezTo>
                  <a:pt x="119" y="35"/>
                  <a:pt x="116" y="32"/>
                  <a:pt x="116" y="29"/>
                </a:cubicBezTo>
                <a:cubicBezTo>
                  <a:pt x="116" y="6"/>
                  <a:pt x="116" y="6"/>
                  <a:pt x="116" y="6"/>
                </a:cubicBezTo>
                <a:cubicBezTo>
                  <a:pt x="116" y="3"/>
                  <a:pt x="119" y="0"/>
                  <a:pt x="122" y="0"/>
                </a:cubicBezTo>
                <a:cubicBezTo>
                  <a:pt x="126" y="0"/>
                  <a:pt x="126" y="0"/>
                  <a:pt x="126" y="0"/>
                </a:cubicBezTo>
                <a:cubicBezTo>
                  <a:pt x="130" y="0"/>
                  <a:pt x="132" y="3"/>
                  <a:pt x="132" y="6"/>
                </a:cubicBezTo>
                <a:cubicBezTo>
                  <a:pt x="132" y="29"/>
                  <a:pt x="132" y="29"/>
                  <a:pt x="132" y="29"/>
                </a:cubicBezTo>
                <a:cubicBezTo>
                  <a:pt x="132" y="32"/>
                  <a:pt x="130" y="35"/>
                  <a:pt x="126" y="35"/>
                </a:cubicBezTo>
                <a:close/>
                <a:moveTo>
                  <a:pt x="59" y="29"/>
                </a:moveTo>
                <a:cubicBezTo>
                  <a:pt x="59" y="6"/>
                  <a:pt x="59" y="6"/>
                  <a:pt x="59" y="6"/>
                </a:cubicBezTo>
                <a:cubicBezTo>
                  <a:pt x="59" y="3"/>
                  <a:pt x="56" y="0"/>
                  <a:pt x="53" y="0"/>
                </a:cubicBezTo>
                <a:cubicBezTo>
                  <a:pt x="49" y="0"/>
                  <a:pt x="49" y="0"/>
                  <a:pt x="49" y="0"/>
                </a:cubicBezTo>
                <a:cubicBezTo>
                  <a:pt x="45" y="0"/>
                  <a:pt x="43" y="3"/>
                  <a:pt x="43" y="6"/>
                </a:cubicBezTo>
                <a:cubicBezTo>
                  <a:pt x="43" y="29"/>
                  <a:pt x="43" y="29"/>
                  <a:pt x="43" y="29"/>
                </a:cubicBezTo>
                <a:cubicBezTo>
                  <a:pt x="43" y="32"/>
                  <a:pt x="45" y="35"/>
                  <a:pt x="49" y="35"/>
                </a:cubicBezTo>
                <a:cubicBezTo>
                  <a:pt x="53" y="35"/>
                  <a:pt x="53" y="35"/>
                  <a:pt x="53" y="35"/>
                </a:cubicBezTo>
                <a:cubicBezTo>
                  <a:pt x="56" y="35"/>
                  <a:pt x="59" y="32"/>
                  <a:pt x="59" y="29"/>
                </a:cubicBezTo>
                <a:close/>
                <a:moveTo>
                  <a:pt x="115" y="79"/>
                </a:moveTo>
                <a:cubicBezTo>
                  <a:pt x="92" y="79"/>
                  <a:pt x="92" y="79"/>
                  <a:pt x="92" y="79"/>
                </a:cubicBezTo>
                <a:cubicBezTo>
                  <a:pt x="92" y="101"/>
                  <a:pt x="92" y="101"/>
                  <a:pt x="92" y="101"/>
                </a:cubicBezTo>
                <a:cubicBezTo>
                  <a:pt x="115" y="101"/>
                  <a:pt x="115" y="101"/>
                  <a:pt x="115" y="101"/>
                </a:cubicBezTo>
                <a:lnTo>
                  <a:pt x="115" y="79"/>
                </a:lnTo>
                <a:close/>
                <a:moveTo>
                  <a:pt x="115" y="109"/>
                </a:moveTo>
                <a:cubicBezTo>
                  <a:pt x="92" y="109"/>
                  <a:pt x="92" y="109"/>
                  <a:pt x="92" y="109"/>
                </a:cubicBezTo>
                <a:cubicBezTo>
                  <a:pt x="92" y="130"/>
                  <a:pt x="92" y="130"/>
                  <a:pt x="92" y="130"/>
                </a:cubicBezTo>
                <a:cubicBezTo>
                  <a:pt x="115" y="130"/>
                  <a:pt x="115" y="130"/>
                  <a:pt x="115" y="130"/>
                </a:cubicBezTo>
                <a:lnTo>
                  <a:pt x="115" y="109"/>
                </a:lnTo>
                <a:close/>
                <a:moveTo>
                  <a:pt x="83" y="79"/>
                </a:moveTo>
                <a:cubicBezTo>
                  <a:pt x="61" y="79"/>
                  <a:pt x="61" y="79"/>
                  <a:pt x="61" y="79"/>
                </a:cubicBezTo>
                <a:cubicBezTo>
                  <a:pt x="61" y="101"/>
                  <a:pt x="61" y="101"/>
                  <a:pt x="61" y="101"/>
                </a:cubicBezTo>
                <a:cubicBezTo>
                  <a:pt x="83" y="101"/>
                  <a:pt x="83" y="101"/>
                  <a:pt x="83" y="101"/>
                </a:cubicBezTo>
                <a:lnTo>
                  <a:pt x="83" y="79"/>
                </a:lnTo>
                <a:close/>
                <a:moveTo>
                  <a:pt x="147" y="109"/>
                </a:moveTo>
                <a:cubicBezTo>
                  <a:pt x="124" y="109"/>
                  <a:pt x="124" y="109"/>
                  <a:pt x="124" y="109"/>
                </a:cubicBezTo>
                <a:cubicBezTo>
                  <a:pt x="124" y="130"/>
                  <a:pt x="124" y="130"/>
                  <a:pt x="124" y="130"/>
                </a:cubicBezTo>
                <a:cubicBezTo>
                  <a:pt x="147" y="130"/>
                  <a:pt x="147" y="130"/>
                  <a:pt x="147" y="130"/>
                </a:cubicBezTo>
                <a:lnTo>
                  <a:pt x="147" y="109"/>
                </a:lnTo>
                <a:close/>
                <a:moveTo>
                  <a:pt x="147" y="79"/>
                </a:moveTo>
                <a:cubicBezTo>
                  <a:pt x="124" y="79"/>
                  <a:pt x="124" y="79"/>
                  <a:pt x="124" y="79"/>
                </a:cubicBezTo>
                <a:cubicBezTo>
                  <a:pt x="124" y="101"/>
                  <a:pt x="124" y="101"/>
                  <a:pt x="124" y="101"/>
                </a:cubicBezTo>
                <a:cubicBezTo>
                  <a:pt x="147" y="101"/>
                  <a:pt x="147" y="101"/>
                  <a:pt x="147" y="101"/>
                </a:cubicBezTo>
                <a:lnTo>
                  <a:pt x="147" y="79"/>
                </a:lnTo>
                <a:close/>
                <a:moveTo>
                  <a:pt x="176" y="37"/>
                </a:moveTo>
                <a:cubicBezTo>
                  <a:pt x="176" y="169"/>
                  <a:pt x="176" y="169"/>
                  <a:pt x="176" y="169"/>
                </a:cubicBezTo>
                <a:cubicBezTo>
                  <a:pt x="176" y="181"/>
                  <a:pt x="171" y="187"/>
                  <a:pt x="158" y="187"/>
                </a:cubicBezTo>
                <a:cubicBezTo>
                  <a:pt x="19" y="187"/>
                  <a:pt x="19" y="187"/>
                  <a:pt x="19" y="187"/>
                </a:cubicBezTo>
                <a:cubicBezTo>
                  <a:pt x="6" y="187"/>
                  <a:pt x="0" y="181"/>
                  <a:pt x="0" y="169"/>
                </a:cubicBezTo>
                <a:cubicBezTo>
                  <a:pt x="0" y="37"/>
                  <a:pt x="0" y="37"/>
                  <a:pt x="0" y="37"/>
                </a:cubicBezTo>
                <a:cubicBezTo>
                  <a:pt x="0" y="25"/>
                  <a:pt x="6" y="19"/>
                  <a:pt x="19" y="19"/>
                </a:cubicBezTo>
                <a:cubicBezTo>
                  <a:pt x="36" y="19"/>
                  <a:pt x="36" y="19"/>
                  <a:pt x="36" y="19"/>
                </a:cubicBezTo>
                <a:cubicBezTo>
                  <a:pt x="36" y="29"/>
                  <a:pt x="36" y="29"/>
                  <a:pt x="36" y="29"/>
                </a:cubicBezTo>
                <a:cubicBezTo>
                  <a:pt x="36" y="36"/>
                  <a:pt x="42" y="41"/>
                  <a:pt x="49" y="41"/>
                </a:cubicBezTo>
                <a:cubicBezTo>
                  <a:pt x="53" y="41"/>
                  <a:pt x="53" y="41"/>
                  <a:pt x="53" y="41"/>
                </a:cubicBezTo>
                <a:cubicBezTo>
                  <a:pt x="60" y="41"/>
                  <a:pt x="65" y="36"/>
                  <a:pt x="65" y="29"/>
                </a:cubicBezTo>
                <a:cubicBezTo>
                  <a:pt x="65" y="19"/>
                  <a:pt x="65" y="19"/>
                  <a:pt x="65" y="19"/>
                </a:cubicBezTo>
                <a:cubicBezTo>
                  <a:pt x="110" y="19"/>
                  <a:pt x="110" y="19"/>
                  <a:pt x="110" y="19"/>
                </a:cubicBezTo>
                <a:cubicBezTo>
                  <a:pt x="110" y="29"/>
                  <a:pt x="110" y="29"/>
                  <a:pt x="110" y="29"/>
                </a:cubicBezTo>
                <a:cubicBezTo>
                  <a:pt x="110" y="36"/>
                  <a:pt x="116" y="41"/>
                  <a:pt x="122" y="41"/>
                </a:cubicBezTo>
                <a:cubicBezTo>
                  <a:pt x="126" y="41"/>
                  <a:pt x="126" y="41"/>
                  <a:pt x="126" y="41"/>
                </a:cubicBezTo>
                <a:cubicBezTo>
                  <a:pt x="133" y="41"/>
                  <a:pt x="139" y="36"/>
                  <a:pt x="139" y="29"/>
                </a:cubicBezTo>
                <a:cubicBezTo>
                  <a:pt x="139" y="19"/>
                  <a:pt x="139" y="19"/>
                  <a:pt x="139" y="19"/>
                </a:cubicBezTo>
                <a:cubicBezTo>
                  <a:pt x="158" y="19"/>
                  <a:pt x="158" y="19"/>
                  <a:pt x="158" y="19"/>
                </a:cubicBezTo>
                <a:cubicBezTo>
                  <a:pt x="171" y="19"/>
                  <a:pt x="176" y="25"/>
                  <a:pt x="176" y="37"/>
                </a:cubicBezTo>
                <a:close/>
                <a:moveTo>
                  <a:pt x="165" y="64"/>
                </a:moveTo>
                <a:cubicBezTo>
                  <a:pt x="11" y="64"/>
                  <a:pt x="11" y="64"/>
                  <a:pt x="11" y="64"/>
                </a:cubicBezTo>
                <a:cubicBezTo>
                  <a:pt x="11" y="167"/>
                  <a:pt x="11" y="167"/>
                  <a:pt x="11" y="167"/>
                </a:cubicBezTo>
                <a:cubicBezTo>
                  <a:pt x="11" y="174"/>
                  <a:pt x="12" y="175"/>
                  <a:pt x="20" y="175"/>
                </a:cubicBezTo>
                <a:cubicBezTo>
                  <a:pt x="156" y="175"/>
                  <a:pt x="156" y="175"/>
                  <a:pt x="156" y="175"/>
                </a:cubicBezTo>
                <a:cubicBezTo>
                  <a:pt x="163" y="175"/>
                  <a:pt x="165" y="174"/>
                  <a:pt x="165" y="167"/>
                </a:cubicBezTo>
                <a:lnTo>
                  <a:pt x="165" y="64"/>
                </a:lnTo>
                <a:close/>
                <a:moveTo>
                  <a:pt x="83" y="109"/>
                </a:moveTo>
                <a:cubicBezTo>
                  <a:pt x="61" y="109"/>
                  <a:pt x="61" y="109"/>
                  <a:pt x="61" y="109"/>
                </a:cubicBezTo>
                <a:cubicBezTo>
                  <a:pt x="61" y="130"/>
                  <a:pt x="61" y="130"/>
                  <a:pt x="61" y="130"/>
                </a:cubicBezTo>
                <a:cubicBezTo>
                  <a:pt x="83" y="130"/>
                  <a:pt x="83" y="130"/>
                  <a:pt x="83" y="130"/>
                </a:cubicBezTo>
                <a:lnTo>
                  <a:pt x="83" y="109"/>
                </a:lnTo>
                <a:close/>
                <a:moveTo>
                  <a:pt x="51" y="139"/>
                </a:moveTo>
                <a:cubicBezTo>
                  <a:pt x="28" y="139"/>
                  <a:pt x="28" y="139"/>
                  <a:pt x="28" y="139"/>
                </a:cubicBezTo>
                <a:cubicBezTo>
                  <a:pt x="28" y="160"/>
                  <a:pt x="28" y="160"/>
                  <a:pt x="28" y="160"/>
                </a:cubicBezTo>
                <a:cubicBezTo>
                  <a:pt x="51" y="160"/>
                  <a:pt x="51" y="160"/>
                  <a:pt x="51" y="160"/>
                </a:cubicBezTo>
                <a:lnTo>
                  <a:pt x="51" y="139"/>
                </a:lnTo>
                <a:close/>
                <a:moveTo>
                  <a:pt x="51" y="109"/>
                </a:moveTo>
                <a:cubicBezTo>
                  <a:pt x="28" y="109"/>
                  <a:pt x="28" y="109"/>
                  <a:pt x="28" y="109"/>
                </a:cubicBezTo>
                <a:cubicBezTo>
                  <a:pt x="28" y="130"/>
                  <a:pt x="28" y="130"/>
                  <a:pt x="28" y="130"/>
                </a:cubicBezTo>
                <a:cubicBezTo>
                  <a:pt x="51" y="130"/>
                  <a:pt x="51" y="130"/>
                  <a:pt x="51" y="130"/>
                </a:cubicBezTo>
                <a:lnTo>
                  <a:pt x="51" y="109"/>
                </a:lnTo>
                <a:close/>
                <a:moveTo>
                  <a:pt x="83" y="139"/>
                </a:moveTo>
                <a:cubicBezTo>
                  <a:pt x="61" y="139"/>
                  <a:pt x="61" y="139"/>
                  <a:pt x="61" y="139"/>
                </a:cubicBezTo>
                <a:cubicBezTo>
                  <a:pt x="61" y="160"/>
                  <a:pt x="61" y="160"/>
                  <a:pt x="61" y="160"/>
                </a:cubicBezTo>
                <a:cubicBezTo>
                  <a:pt x="83" y="160"/>
                  <a:pt x="83" y="160"/>
                  <a:pt x="83" y="160"/>
                </a:cubicBezTo>
                <a:lnTo>
                  <a:pt x="83" y="1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 name="Freeform 68"/>
          <p:cNvSpPr>
            <a:spLocks noEditPoints="1"/>
          </p:cNvSpPr>
          <p:nvPr/>
        </p:nvSpPr>
        <p:spPr bwMode="auto">
          <a:xfrm>
            <a:off x="4648191" y="4351341"/>
            <a:ext cx="600075" cy="473075"/>
          </a:xfrm>
          <a:custGeom>
            <a:avLst/>
            <a:gdLst>
              <a:gd name="T0" fmla="*/ 160 w 221"/>
              <a:gd name="T1" fmla="*/ 119 h 175"/>
              <a:gd name="T2" fmla="*/ 108 w 221"/>
              <a:gd name="T3" fmla="*/ 175 h 175"/>
              <a:gd name="T4" fmla="*/ 106 w 221"/>
              <a:gd name="T5" fmla="*/ 175 h 175"/>
              <a:gd name="T6" fmla="*/ 52 w 221"/>
              <a:gd name="T7" fmla="*/ 123 h 175"/>
              <a:gd name="T8" fmla="*/ 104 w 221"/>
              <a:gd name="T9" fmla="*/ 67 h 175"/>
              <a:gd name="T10" fmla="*/ 104 w 221"/>
              <a:gd name="T11" fmla="*/ 48 h 175"/>
              <a:gd name="T12" fmla="*/ 141 w 221"/>
              <a:gd name="T13" fmla="*/ 78 h 175"/>
              <a:gd name="T14" fmla="*/ 106 w 221"/>
              <a:gd name="T15" fmla="*/ 113 h 175"/>
              <a:gd name="T16" fmla="*/ 105 w 221"/>
              <a:gd name="T17" fmla="*/ 93 h 175"/>
              <a:gd name="T18" fmla="*/ 79 w 221"/>
              <a:gd name="T19" fmla="*/ 122 h 175"/>
              <a:gd name="T20" fmla="*/ 106 w 221"/>
              <a:gd name="T21" fmla="*/ 149 h 175"/>
              <a:gd name="T22" fmla="*/ 107 w 221"/>
              <a:gd name="T23" fmla="*/ 149 h 175"/>
              <a:gd name="T24" fmla="*/ 134 w 221"/>
              <a:gd name="T25" fmla="*/ 120 h 175"/>
              <a:gd name="T26" fmla="*/ 130 w 221"/>
              <a:gd name="T27" fmla="*/ 107 h 175"/>
              <a:gd name="T28" fmla="*/ 149 w 221"/>
              <a:gd name="T29" fmla="*/ 88 h 175"/>
              <a:gd name="T30" fmla="*/ 160 w 221"/>
              <a:gd name="T31" fmla="*/ 119 h 175"/>
              <a:gd name="T32" fmla="*/ 104 w 221"/>
              <a:gd name="T33" fmla="*/ 27 h 175"/>
              <a:gd name="T34" fmla="*/ 95 w 221"/>
              <a:gd name="T35" fmla="*/ 25 h 175"/>
              <a:gd name="T36" fmla="*/ 68 w 221"/>
              <a:gd name="T37" fmla="*/ 46 h 175"/>
              <a:gd name="T38" fmla="*/ 70 w 221"/>
              <a:gd name="T39" fmla="*/ 51 h 175"/>
              <a:gd name="T40" fmla="*/ 72 w 221"/>
              <a:gd name="T41" fmla="*/ 51 h 175"/>
              <a:gd name="T42" fmla="*/ 75 w 221"/>
              <a:gd name="T43" fmla="*/ 49 h 175"/>
              <a:gd name="T44" fmla="*/ 95 w 221"/>
              <a:gd name="T45" fmla="*/ 33 h 175"/>
              <a:gd name="T46" fmla="*/ 101 w 221"/>
              <a:gd name="T47" fmla="*/ 34 h 175"/>
              <a:gd name="T48" fmla="*/ 106 w 221"/>
              <a:gd name="T49" fmla="*/ 32 h 175"/>
              <a:gd name="T50" fmla="*/ 104 w 221"/>
              <a:gd name="T51" fmla="*/ 27 h 175"/>
              <a:gd name="T52" fmla="*/ 188 w 221"/>
              <a:gd name="T53" fmla="*/ 56 h 175"/>
              <a:gd name="T54" fmla="*/ 155 w 221"/>
              <a:gd name="T55" fmla="*/ 27 h 175"/>
              <a:gd name="T56" fmla="*/ 145 w 221"/>
              <a:gd name="T57" fmla="*/ 29 h 175"/>
              <a:gd name="T58" fmla="*/ 96 w 221"/>
              <a:gd name="T59" fmla="*/ 0 h 175"/>
              <a:gd name="T60" fmla="*/ 42 w 221"/>
              <a:gd name="T61" fmla="*/ 40 h 175"/>
              <a:gd name="T62" fmla="*/ 0 w 221"/>
              <a:gd name="T63" fmla="*/ 93 h 175"/>
              <a:gd name="T64" fmla="*/ 47 w 221"/>
              <a:gd name="T65" fmla="*/ 147 h 175"/>
              <a:gd name="T66" fmla="*/ 50 w 221"/>
              <a:gd name="T67" fmla="*/ 148 h 175"/>
              <a:gd name="T68" fmla="*/ 46 w 221"/>
              <a:gd name="T69" fmla="*/ 132 h 175"/>
              <a:gd name="T70" fmla="*/ 15 w 221"/>
              <a:gd name="T71" fmla="*/ 93 h 175"/>
              <a:gd name="T72" fmla="*/ 49 w 221"/>
              <a:gd name="T73" fmla="*/ 53 h 175"/>
              <a:gd name="T74" fmla="*/ 54 w 221"/>
              <a:gd name="T75" fmla="*/ 52 h 175"/>
              <a:gd name="T76" fmla="*/ 55 w 221"/>
              <a:gd name="T77" fmla="*/ 47 h 175"/>
              <a:gd name="T78" fmla="*/ 96 w 221"/>
              <a:gd name="T79" fmla="*/ 14 h 175"/>
              <a:gd name="T80" fmla="*/ 135 w 221"/>
              <a:gd name="T81" fmla="*/ 41 h 175"/>
              <a:gd name="T82" fmla="*/ 138 w 221"/>
              <a:gd name="T83" fmla="*/ 50 h 175"/>
              <a:gd name="T84" fmla="*/ 146 w 221"/>
              <a:gd name="T85" fmla="*/ 45 h 175"/>
              <a:gd name="T86" fmla="*/ 155 w 221"/>
              <a:gd name="T87" fmla="*/ 42 h 175"/>
              <a:gd name="T88" fmla="*/ 173 w 221"/>
              <a:gd name="T89" fmla="*/ 60 h 175"/>
              <a:gd name="T90" fmla="*/ 173 w 221"/>
              <a:gd name="T91" fmla="*/ 68 h 175"/>
              <a:gd name="T92" fmla="*/ 179 w 221"/>
              <a:gd name="T93" fmla="*/ 69 h 175"/>
              <a:gd name="T94" fmla="*/ 207 w 221"/>
              <a:gd name="T95" fmla="*/ 101 h 175"/>
              <a:gd name="T96" fmla="*/ 176 w 221"/>
              <a:gd name="T97" fmla="*/ 133 h 175"/>
              <a:gd name="T98" fmla="*/ 167 w 221"/>
              <a:gd name="T99" fmla="*/ 133 h 175"/>
              <a:gd name="T100" fmla="*/ 162 w 221"/>
              <a:gd name="T101" fmla="*/ 148 h 175"/>
              <a:gd name="T102" fmla="*/ 176 w 221"/>
              <a:gd name="T103" fmla="*/ 148 h 175"/>
              <a:gd name="T104" fmla="*/ 183 w 221"/>
              <a:gd name="T105" fmla="*/ 147 h 175"/>
              <a:gd name="T106" fmla="*/ 221 w 221"/>
              <a:gd name="T107" fmla="*/ 101 h 175"/>
              <a:gd name="T108" fmla="*/ 188 w 221"/>
              <a:gd name="T109" fmla="*/ 5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1" h="175">
                <a:moveTo>
                  <a:pt x="160" y="119"/>
                </a:moveTo>
                <a:cubicBezTo>
                  <a:pt x="161" y="149"/>
                  <a:pt x="138" y="174"/>
                  <a:pt x="108" y="175"/>
                </a:cubicBezTo>
                <a:cubicBezTo>
                  <a:pt x="108" y="175"/>
                  <a:pt x="107" y="175"/>
                  <a:pt x="106" y="175"/>
                </a:cubicBezTo>
                <a:cubicBezTo>
                  <a:pt x="77" y="175"/>
                  <a:pt x="54" y="152"/>
                  <a:pt x="52" y="123"/>
                </a:cubicBezTo>
                <a:cubicBezTo>
                  <a:pt x="51" y="93"/>
                  <a:pt x="75" y="68"/>
                  <a:pt x="104" y="67"/>
                </a:cubicBezTo>
                <a:cubicBezTo>
                  <a:pt x="104" y="67"/>
                  <a:pt x="104" y="48"/>
                  <a:pt x="104" y="48"/>
                </a:cubicBezTo>
                <a:cubicBezTo>
                  <a:pt x="141" y="78"/>
                  <a:pt x="141" y="78"/>
                  <a:pt x="141" y="78"/>
                </a:cubicBezTo>
                <a:cubicBezTo>
                  <a:pt x="106" y="113"/>
                  <a:pt x="106" y="113"/>
                  <a:pt x="106" y="113"/>
                </a:cubicBezTo>
                <a:cubicBezTo>
                  <a:pt x="105" y="93"/>
                  <a:pt x="105" y="93"/>
                  <a:pt x="105" y="93"/>
                </a:cubicBezTo>
                <a:cubicBezTo>
                  <a:pt x="90" y="94"/>
                  <a:pt x="78" y="107"/>
                  <a:pt x="79" y="122"/>
                </a:cubicBezTo>
                <a:cubicBezTo>
                  <a:pt x="79" y="137"/>
                  <a:pt x="91" y="149"/>
                  <a:pt x="106" y="149"/>
                </a:cubicBezTo>
                <a:cubicBezTo>
                  <a:pt x="107" y="149"/>
                  <a:pt x="107" y="149"/>
                  <a:pt x="107" y="149"/>
                </a:cubicBezTo>
                <a:cubicBezTo>
                  <a:pt x="123" y="148"/>
                  <a:pt x="135" y="135"/>
                  <a:pt x="134" y="120"/>
                </a:cubicBezTo>
                <a:cubicBezTo>
                  <a:pt x="134" y="115"/>
                  <a:pt x="132" y="110"/>
                  <a:pt x="130" y="107"/>
                </a:cubicBezTo>
                <a:cubicBezTo>
                  <a:pt x="149" y="88"/>
                  <a:pt x="149" y="88"/>
                  <a:pt x="149" y="88"/>
                </a:cubicBezTo>
                <a:cubicBezTo>
                  <a:pt x="155" y="96"/>
                  <a:pt x="160" y="107"/>
                  <a:pt x="160" y="119"/>
                </a:cubicBezTo>
                <a:close/>
                <a:moveTo>
                  <a:pt x="104" y="27"/>
                </a:moveTo>
                <a:cubicBezTo>
                  <a:pt x="101" y="26"/>
                  <a:pt x="98" y="25"/>
                  <a:pt x="95" y="25"/>
                </a:cubicBezTo>
                <a:cubicBezTo>
                  <a:pt x="83" y="25"/>
                  <a:pt x="73" y="34"/>
                  <a:pt x="68" y="46"/>
                </a:cubicBezTo>
                <a:cubicBezTo>
                  <a:pt x="67" y="48"/>
                  <a:pt x="68" y="50"/>
                  <a:pt x="70" y="51"/>
                </a:cubicBezTo>
                <a:cubicBezTo>
                  <a:pt x="71" y="51"/>
                  <a:pt x="71" y="51"/>
                  <a:pt x="72" y="51"/>
                </a:cubicBezTo>
                <a:cubicBezTo>
                  <a:pt x="73" y="51"/>
                  <a:pt x="75" y="50"/>
                  <a:pt x="75" y="49"/>
                </a:cubicBezTo>
                <a:cubicBezTo>
                  <a:pt x="79" y="39"/>
                  <a:pt x="86" y="33"/>
                  <a:pt x="95" y="33"/>
                </a:cubicBezTo>
                <a:cubicBezTo>
                  <a:pt x="97" y="33"/>
                  <a:pt x="99" y="33"/>
                  <a:pt x="101" y="34"/>
                </a:cubicBezTo>
                <a:cubicBezTo>
                  <a:pt x="103" y="35"/>
                  <a:pt x="105" y="34"/>
                  <a:pt x="106" y="32"/>
                </a:cubicBezTo>
                <a:cubicBezTo>
                  <a:pt x="107" y="30"/>
                  <a:pt x="106" y="28"/>
                  <a:pt x="104" y="27"/>
                </a:cubicBezTo>
                <a:close/>
                <a:moveTo>
                  <a:pt x="188" y="56"/>
                </a:moveTo>
                <a:cubicBezTo>
                  <a:pt x="186" y="40"/>
                  <a:pt x="172" y="27"/>
                  <a:pt x="155" y="27"/>
                </a:cubicBezTo>
                <a:cubicBezTo>
                  <a:pt x="152" y="27"/>
                  <a:pt x="148" y="28"/>
                  <a:pt x="145" y="29"/>
                </a:cubicBezTo>
                <a:cubicBezTo>
                  <a:pt x="135" y="12"/>
                  <a:pt x="116" y="0"/>
                  <a:pt x="96" y="0"/>
                </a:cubicBezTo>
                <a:cubicBezTo>
                  <a:pt x="71" y="0"/>
                  <a:pt x="49" y="16"/>
                  <a:pt x="42" y="40"/>
                </a:cubicBezTo>
                <a:cubicBezTo>
                  <a:pt x="18" y="46"/>
                  <a:pt x="0" y="68"/>
                  <a:pt x="0" y="93"/>
                </a:cubicBezTo>
                <a:cubicBezTo>
                  <a:pt x="0" y="120"/>
                  <a:pt x="20" y="143"/>
                  <a:pt x="47" y="147"/>
                </a:cubicBezTo>
                <a:cubicBezTo>
                  <a:pt x="48" y="147"/>
                  <a:pt x="49" y="147"/>
                  <a:pt x="50" y="148"/>
                </a:cubicBezTo>
                <a:cubicBezTo>
                  <a:pt x="48" y="143"/>
                  <a:pt x="47" y="138"/>
                  <a:pt x="46" y="132"/>
                </a:cubicBezTo>
                <a:cubicBezTo>
                  <a:pt x="28" y="128"/>
                  <a:pt x="15" y="112"/>
                  <a:pt x="15" y="93"/>
                </a:cubicBezTo>
                <a:cubicBezTo>
                  <a:pt x="15" y="73"/>
                  <a:pt x="29" y="56"/>
                  <a:pt x="49" y="53"/>
                </a:cubicBezTo>
                <a:cubicBezTo>
                  <a:pt x="54" y="52"/>
                  <a:pt x="54" y="52"/>
                  <a:pt x="54" y="52"/>
                </a:cubicBezTo>
                <a:cubicBezTo>
                  <a:pt x="55" y="47"/>
                  <a:pt x="55" y="47"/>
                  <a:pt x="55" y="47"/>
                </a:cubicBezTo>
                <a:cubicBezTo>
                  <a:pt x="59" y="28"/>
                  <a:pt x="76" y="14"/>
                  <a:pt x="96" y="14"/>
                </a:cubicBezTo>
                <a:cubicBezTo>
                  <a:pt x="113" y="14"/>
                  <a:pt x="129" y="25"/>
                  <a:pt x="135" y="41"/>
                </a:cubicBezTo>
                <a:cubicBezTo>
                  <a:pt x="138" y="50"/>
                  <a:pt x="138" y="50"/>
                  <a:pt x="138" y="50"/>
                </a:cubicBezTo>
                <a:cubicBezTo>
                  <a:pt x="146" y="45"/>
                  <a:pt x="146" y="45"/>
                  <a:pt x="146" y="45"/>
                </a:cubicBezTo>
                <a:cubicBezTo>
                  <a:pt x="148" y="43"/>
                  <a:pt x="152" y="42"/>
                  <a:pt x="155" y="42"/>
                </a:cubicBezTo>
                <a:cubicBezTo>
                  <a:pt x="165" y="42"/>
                  <a:pt x="174" y="51"/>
                  <a:pt x="173" y="60"/>
                </a:cubicBezTo>
                <a:cubicBezTo>
                  <a:pt x="173" y="64"/>
                  <a:pt x="173" y="68"/>
                  <a:pt x="173" y="68"/>
                </a:cubicBezTo>
                <a:cubicBezTo>
                  <a:pt x="179" y="69"/>
                  <a:pt x="179" y="69"/>
                  <a:pt x="179" y="69"/>
                </a:cubicBezTo>
                <a:cubicBezTo>
                  <a:pt x="195" y="71"/>
                  <a:pt x="207" y="85"/>
                  <a:pt x="207" y="101"/>
                </a:cubicBezTo>
                <a:cubicBezTo>
                  <a:pt x="207" y="118"/>
                  <a:pt x="193" y="133"/>
                  <a:pt x="176" y="133"/>
                </a:cubicBezTo>
                <a:cubicBezTo>
                  <a:pt x="167" y="133"/>
                  <a:pt x="167" y="133"/>
                  <a:pt x="167" y="133"/>
                </a:cubicBezTo>
                <a:cubicBezTo>
                  <a:pt x="166" y="138"/>
                  <a:pt x="164" y="143"/>
                  <a:pt x="162" y="148"/>
                </a:cubicBezTo>
                <a:cubicBezTo>
                  <a:pt x="170" y="148"/>
                  <a:pt x="176" y="148"/>
                  <a:pt x="176" y="148"/>
                </a:cubicBezTo>
                <a:cubicBezTo>
                  <a:pt x="179" y="148"/>
                  <a:pt x="183" y="147"/>
                  <a:pt x="183" y="147"/>
                </a:cubicBezTo>
                <a:cubicBezTo>
                  <a:pt x="205" y="143"/>
                  <a:pt x="221" y="124"/>
                  <a:pt x="221" y="101"/>
                </a:cubicBezTo>
                <a:cubicBezTo>
                  <a:pt x="221" y="80"/>
                  <a:pt x="207" y="62"/>
                  <a:pt x="188" y="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 name="Freeform 69"/>
          <p:cNvSpPr>
            <a:spLocks noEditPoints="1"/>
          </p:cNvSpPr>
          <p:nvPr/>
        </p:nvSpPr>
        <p:spPr bwMode="auto">
          <a:xfrm>
            <a:off x="3756971" y="4351341"/>
            <a:ext cx="600075" cy="446088"/>
          </a:xfrm>
          <a:custGeom>
            <a:avLst/>
            <a:gdLst>
              <a:gd name="T0" fmla="*/ 147 w 221"/>
              <a:gd name="T1" fmla="*/ 121 h 165"/>
              <a:gd name="T2" fmla="*/ 133 w 221"/>
              <a:gd name="T3" fmla="*/ 121 h 165"/>
              <a:gd name="T4" fmla="*/ 133 w 221"/>
              <a:gd name="T5" fmla="*/ 161 h 165"/>
              <a:gd name="T6" fmla="*/ 128 w 221"/>
              <a:gd name="T7" fmla="*/ 165 h 165"/>
              <a:gd name="T8" fmla="*/ 86 w 221"/>
              <a:gd name="T9" fmla="*/ 165 h 165"/>
              <a:gd name="T10" fmla="*/ 81 w 221"/>
              <a:gd name="T11" fmla="*/ 161 h 165"/>
              <a:gd name="T12" fmla="*/ 81 w 221"/>
              <a:gd name="T13" fmla="*/ 121 h 165"/>
              <a:gd name="T14" fmla="*/ 67 w 221"/>
              <a:gd name="T15" fmla="*/ 121 h 165"/>
              <a:gd name="T16" fmla="*/ 62 w 221"/>
              <a:gd name="T17" fmla="*/ 117 h 165"/>
              <a:gd name="T18" fmla="*/ 64 w 221"/>
              <a:gd name="T19" fmla="*/ 114 h 165"/>
              <a:gd name="T20" fmla="*/ 104 w 221"/>
              <a:gd name="T21" fmla="*/ 63 h 165"/>
              <a:gd name="T22" fmla="*/ 107 w 221"/>
              <a:gd name="T23" fmla="*/ 61 h 165"/>
              <a:gd name="T24" fmla="*/ 110 w 221"/>
              <a:gd name="T25" fmla="*/ 62 h 165"/>
              <a:gd name="T26" fmla="*/ 150 w 221"/>
              <a:gd name="T27" fmla="*/ 114 h 165"/>
              <a:gd name="T28" fmla="*/ 152 w 221"/>
              <a:gd name="T29" fmla="*/ 117 h 165"/>
              <a:gd name="T30" fmla="*/ 147 w 221"/>
              <a:gd name="T31" fmla="*/ 121 h 165"/>
              <a:gd name="T32" fmla="*/ 103 w 221"/>
              <a:gd name="T33" fmla="*/ 27 h 165"/>
              <a:gd name="T34" fmla="*/ 94 w 221"/>
              <a:gd name="T35" fmla="*/ 25 h 165"/>
              <a:gd name="T36" fmla="*/ 67 w 221"/>
              <a:gd name="T37" fmla="*/ 46 h 165"/>
              <a:gd name="T38" fmla="*/ 70 w 221"/>
              <a:gd name="T39" fmla="*/ 51 h 165"/>
              <a:gd name="T40" fmla="*/ 71 w 221"/>
              <a:gd name="T41" fmla="*/ 51 h 165"/>
              <a:gd name="T42" fmla="*/ 75 w 221"/>
              <a:gd name="T43" fmla="*/ 49 h 165"/>
              <a:gd name="T44" fmla="*/ 94 w 221"/>
              <a:gd name="T45" fmla="*/ 33 h 165"/>
              <a:gd name="T46" fmla="*/ 100 w 221"/>
              <a:gd name="T47" fmla="*/ 34 h 165"/>
              <a:gd name="T48" fmla="*/ 105 w 221"/>
              <a:gd name="T49" fmla="*/ 32 h 165"/>
              <a:gd name="T50" fmla="*/ 103 w 221"/>
              <a:gd name="T51" fmla="*/ 27 h 165"/>
              <a:gd name="T52" fmla="*/ 187 w 221"/>
              <a:gd name="T53" fmla="*/ 56 h 165"/>
              <a:gd name="T54" fmla="*/ 155 w 221"/>
              <a:gd name="T55" fmla="*/ 27 h 165"/>
              <a:gd name="T56" fmla="*/ 144 w 221"/>
              <a:gd name="T57" fmla="*/ 29 h 165"/>
              <a:gd name="T58" fmla="*/ 95 w 221"/>
              <a:gd name="T59" fmla="*/ 0 h 165"/>
              <a:gd name="T60" fmla="*/ 41 w 221"/>
              <a:gd name="T61" fmla="*/ 40 h 165"/>
              <a:gd name="T62" fmla="*/ 0 w 221"/>
              <a:gd name="T63" fmla="*/ 93 h 165"/>
              <a:gd name="T64" fmla="*/ 46 w 221"/>
              <a:gd name="T65" fmla="*/ 147 h 165"/>
              <a:gd name="T66" fmla="*/ 73 w 221"/>
              <a:gd name="T67" fmla="*/ 148 h 165"/>
              <a:gd name="T68" fmla="*/ 73 w 221"/>
              <a:gd name="T69" fmla="*/ 133 h 165"/>
              <a:gd name="T70" fmla="*/ 53 w 221"/>
              <a:gd name="T71" fmla="*/ 133 h 165"/>
              <a:gd name="T72" fmla="*/ 14 w 221"/>
              <a:gd name="T73" fmla="*/ 93 h 165"/>
              <a:gd name="T74" fmla="*/ 48 w 221"/>
              <a:gd name="T75" fmla="*/ 53 h 165"/>
              <a:gd name="T76" fmla="*/ 53 w 221"/>
              <a:gd name="T77" fmla="*/ 52 h 165"/>
              <a:gd name="T78" fmla="*/ 54 w 221"/>
              <a:gd name="T79" fmla="*/ 47 h 165"/>
              <a:gd name="T80" fmla="*/ 95 w 221"/>
              <a:gd name="T81" fmla="*/ 14 h 165"/>
              <a:gd name="T82" fmla="*/ 134 w 221"/>
              <a:gd name="T83" fmla="*/ 41 h 165"/>
              <a:gd name="T84" fmla="*/ 137 w 221"/>
              <a:gd name="T85" fmla="*/ 50 h 165"/>
              <a:gd name="T86" fmla="*/ 145 w 221"/>
              <a:gd name="T87" fmla="*/ 45 h 165"/>
              <a:gd name="T88" fmla="*/ 155 w 221"/>
              <a:gd name="T89" fmla="*/ 42 h 165"/>
              <a:gd name="T90" fmla="*/ 173 w 221"/>
              <a:gd name="T91" fmla="*/ 60 h 165"/>
              <a:gd name="T92" fmla="*/ 172 w 221"/>
              <a:gd name="T93" fmla="*/ 68 h 165"/>
              <a:gd name="T94" fmla="*/ 179 w 221"/>
              <a:gd name="T95" fmla="*/ 69 h 165"/>
              <a:gd name="T96" fmla="*/ 206 w 221"/>
              <a:gd name="T97" fmla="*/ 101 h 165"/>
              <a:gd name="T98" fmla="*/ 175 w 221"/>
              <a:gd name="T99" fmla="*/ 133 h 165"/>
              <a:gd name="T100" fmla="*/ 141 w 221"/>
              <a:gd name="T101" fmla="*/ 133 h 165"/>
              <a:gd name="T102" fmla="*/ 141 w 221"/>
              <a:gd name="T103" fmla="*/ 148 h 165"/>
              <a:gd name="T104" fmla="*/ 176 w 221"/>
              <a:gd name="T105" fmla="*/ 148 h 165"/>
              <a:gd name="T106" fmla="*/ 183 w 221"/>
              <a:gd name="T107" fmla="*/ 147 h 165"/>
              <a:gd name="T108" fmla="*/ 221 w 221"/>
              <a:gd name="T109" fmla="*/ 101 h 165"/>
              <a:gd name="T110" fmla="*/ 187 w 221"/>
              <a:gd name="T111" fmla="*/ 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165">
                <a:moveTo>
                  <a:pt x="147" y="121"/>
                </a:moveTo>
                <a:cubicBezTo>
                  <a:pt x="133" y="121"/>
                  <a:pt x="133" y="121"/>
                  <a:pt x="133" y="121"/>
                </a:cubicBezTo>
                <a:cubicBezTo>
                  <a:pt x="133" y="161"/>
                  <a:pt x="133" y="161"/>
                  <a:pt x="133" y="161"/>
                </a:cubicBezTo>
                <a:cubicBezTo>
                  <a:pt x="133" y="163"/>
                  <a:pt x="131" y="165"/>
                  <a:pt x="128" y="165"/>
                </a:cubicBezTo>
                <a:cubicBezTo>
                  <a:pt x="86" y="165"/>
                  <a:pt x="86" y="165"/>
                  <a:pt x="86" y="165"/>
                </a:cubicBezTo>
                <a:cubicBezTo>
                  <a:pt x="83" y="165"/>
                  <a:pt x="81" y="163"/>
                  <a:pt x="81" y="161"/>
                </a:cubicBezTo>
                <a:cubicBezTo>
                  <a:pt x="81" y="121"/>
                  <a:pt x="81" y="121"/>
                  <a:pt x="81" y="121"/>
                </a:cubicBezTo>
                <a:cubicBezTo>
                  <a:pt x="67" y="121"/>
                  <a:pt x="67" y="121"/>
                  <a:pt x="67" y="121"/>
                </a:cubicBezTo>
                <a:cubicBezTo>
                  <a:pt x="65" y="121"/>
                  <a:pt x="62" y="119"/>
                  <a:pt x="62" y="117"/>
                </a:cubicBezTo>
                <a:cubicBezTo>
                  <a:pt x="62" y="116"/>
                  <a:pt x="63" y="115"/>
                  <a:pt x="64" y="114"/>
                </a:cubicBezTo>
                <a:cubicBezTo>
                  <a:pt x="64" y="113"/>
                  <a:pt x="104" y="63"/>
                  <a:pt x="104" y="63"/>
                </a:cubicBezTo>
                <a:cubicBezTo>
                  <a:pt x="104" y="62"/>
                  <a:pt x="106" y="61"/>
                  <a:pt x="107" y="61"/>
                </a:cubicBezTo>
                <a:cubicBezTo>
                  <a:pt x="108" y="61"/>
                  <a:pt x="110" y="62"/>
                  <a:pt x="110" y="62"/>
                </a:cubicBezTo>
                <a:cubicBezTo>
                  <a:pt x="110" y="62"/>
                  <a:pt x="150" y="113"/>
                  <a:pt x="150" y="114"/>
                </a:cubicBezTo>
                <a:cubicBezTo>
                  <a:pt x="151" y="115"/>
                  <a:pt x="152" y="116"/>
                  <a:pt x="152" y="117"/>
                </a:cubicBezTo>
                <a:cubicBezTo>
                  <a:pt x="152" y="119"/>
                  <a:pt x="150" y="121"/>
                  <a:pt x="147" y="121"/>
                </a:cubicBezTo>
                <a:close/>
                <a:moveTo>
                  <a:pt x="103" y="27"/>
                </a:moveTo>
                <a:cubicBezTo>
                  <a:pt x="100" y="26"/>
                  <a:pt x="97" y="25"/>
                  <a:pt x="94" y="25"/>
                </a:cubicBezTo>
                <a:cubicBezTo>
                  <a:pt x="83" y="25"/>
                  <a:pt x="72" y="34"/>
                  <a:pt x="67" y="46"/>
                </a:cubicBezTo>
                <a:cubicBezTo>
                  <a:pt x="67" y="48"/>
                  <a:pt x="68" y="50"/>
                  <a:pt x="70" y="51"/>
                </a:cubicBezTo>
                <a:cubicBezTo>
                  <a:pt x="70" y="51"/>
                  <a:pt x="71" y="51"/>
                  <a:pt x="71" y="51"/>
                </a:cubicBezTo>
                <a:cubicBezTo>
                  <a:pt x="73" y="51"/>
                  <a:pt x="74" y="50"/>
                  <a:pt x="75" y="49"/>
                </a:cubicBezTo>
                <a:cubicBezTo>
                  <a:pt x="78" y="39"/>
                  <a:pt x="86" y="33"/>
                  <a:pt x="94" y="33"/>
                </a:cubicBezTo>
                <a:cubicBezTo>
                  <a:pt x="96" y="33"/>
                  <a:pt x="98" y="33"/>
                  <a:pt x="100" y="34"/>
                </a:cubicBezTo>
                <a:cubicBezTo>
                  <a:pt x="102" y="35"/>
                  <a:pt x="105" y="34"/>
                  <a:pt x="105" y="32"/>
                </a:cubicBezTo>
                <a:cubicBezTo>
                  <a:pt x="106" y="30"/>
                  <a:pt x="105" y="28"/>
                  <a:pt x="103" y="27"/>
                </a:cubicBezTo>
                <a:close/>
                <a:moveTo>
                  <a:pt x="187" y="56"/>
                </a:moveTo>
                <a:cubicBezTo>
                  <a:pt x="185" y="40"/>
                  <a:pt x="171" y="27"/>
                  <a:pt x="155" y="27"/>
                </a:cubicBezTo>
                <a:cubicBezTo>
                  <a:pt x="151" y="27"/>
                  <a:pt x="148" y="28"/>
                  <a:pt x="144" y="29"/>
                </a:cubicBezTo>
                <a:cubicBezTo>
                  <a:pt x="134" y="12"/>
                  <a:pt x="115" y="0"/>
                  <a:pt x="95" y="0"/>
                </a:cubicBezTo>
                <a:cubicBezTo>
                  <a:pt x="70" y="0"/>
                  <a:pt x="48" y="16"/>
                  <a:pt x="41" y="40"/>
                </a:cubicBezTo>
                <a:cubicBezTo>
                  <a:pt x="17" y="46"/>
                  <a:pt x="0" y="68"/>
                  <a:pt x="0" y="93"/>
                </a:cubicBezTo>
                <a:cubicBezTo>
                  <a:pt x="0" y="120"/>
                  <a:pt x="20" y="143"/>
                  <a:pt x="46" y="147"/>
                </a:cubicBezTo>
                <a:cubicBezTo>
                  <a:pt x="51" y="148"/>
                  <a:pt x="62" y="148"/>
                  <a:pt x="73" y="148"/>
                </a:cubicBezTo>
                <a:cubicBezTo>
                  <a:pt x="73" y="133"/>
                  <a:pt x="73" y="133"/>
                  <a:pt x="73" y="133"/>
                </a:cubicBezTo>
                <a:cubicBezTo>
                  <a:pt x="53" y="133"/>
                  <a:pt x="53" y="133"/>
                  <a:pt x="53" y="133"/>
                </a:cubicBezTo>
                <a:cubicBezTo>
                  <a:pt x="31" y="133"/>
                  <a:pt x="14" y="115"/>
                  <a:pt x="14" y="93"/>
                </a:cubicBezTo>
                <a:cubicBezTo>
                  <a:pt x="14" y="73"/>
                  <a:pt x="28" y="56"/>
                  <a:pt x="48" y="53"/>
                </a:cubicBezTo>
                <a:cubicBezTo>
                  <a:pt x="53" y="52"/>
                  <a:pt x="53" y="52"/>
                  <a:pt x="53" y="52"/>
                </a:cubicBezTo>
                <a:cubicBezTo>
                  <a:pt x="54" y="47"/>
                  <a:pt x="54" y="47"/>
                  <a:pt x="54" y="47"/>
                </a:cubicBezTo>
                <a:cubicBezTo>
                  <a:pt x="58" y="28"/>
                  <a:pt x="75" y="14"/>
                  <a:pt x="95" y="14"/>
                </a:cubicBezTo>
                <a:cubicBezTo>
                  <a:pt x="112" y="14"/>
                  <a:pt x="128" y="25"/>
                  <a:pt x="134" y="41"/>
                </a:cubicBezTo>
                <a:cubicBezTo>
                  <a:pt x="137" y="50"/>
                  <a:pt x="137" y="50"/>
                  <a:pt x="137" y="50"/>
                </a:cubicBezTo>
                <a:cubicBezTo>
                  <a:pt x="145" y="45"/>
                  <a:pt x="145" y="45"/>
                  <a:pt x="145" y="45"/>
                </a:cubicBezTo>
                <a:cubicBezTo>
                  <a:pt x="148" y="43"/>
                  <a:pt x="151" y="42"/>
                  <a:pt x="155" y="42"/>
                </a:cubicBezTo>
                <a:cubicBezTo>
                  <a:pt x="165" y="42"/>
                  <a:pt x="173" y="51"/>
                  <a:pt x="173" y="60"/>
                </a:cubicBezTo>
                <a:cubicBezTo>
                  <a:pt x="173" y="64"/>
                  <a:pt x="172" y="68"/>
                  <a:pt x="172" y="68"/>
                </a:cubicBezTo>
                <a:cubicBezTo>
                  <a:pt x="179" y="69"/>
                  <a:pt x="179" y="69"/>
                  <a:pt x="179" y="69"/>
                </a:cubicBezTo>
                <a:cubicBezTo>
                  <a:pt x="194" y="71"/>
                  <a:pt x="206" y="85"/>
                  <a:pt x="206" y="101"/>
                </a:cubicBezTo>
                <a:cubicBezTo>
                  <a:pt x="206" y="118"/>
                  <a:pt x="193" y="133"/>
                  <a:pt x="175" y="133"/>
                </a:cubicBezTo>
                <a:cubicBezTo>
                  <a:pt x="141" y="133"/>
                  <a:pt x="141" y="133"/>
                  <a:pt x="141" y="133"/>
                </a:cubicBezTo>
                <a:cubicBezTo>
                  <a:pt x="141" y="148"/>
                  <a:pt x="141" y="148"/>
                  <a:pt x="141" y="148"/>
                </a:cubicBezTo>
                <a:cubicBezTo>
                  <a:pt x="156" y="148"/>
                  <a:pt x="175" y="148"/>
                  <a:pt x="176" y="148"/>
                </a:cubicBezTo>
                <a:cubicBezTo>
                  <a:pt x="179" y="148"/>
                  <a:pt x="183" y="147"/>
                  <a:pt x="183" y="147"/>
                </a:cubicBezTo>
                <a:cubicBezTo>
                  <a:pt x="204" y="143"/>
                  <a:pt x="221" y="124"/>
                  <a:pt x="221" y="101"/>
                </a:cubicBezTo>
                <a:cubicBezTo>
                  <a:pt x="221" y="80"/>
                  <a:pt x="207" y="62"/>
                  <a:pt x="187" y="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 name="Rectangle 117"/>
          <p:cNvSpPr>
            <a:spLocks noChangeArrowheads="1"/>
          </p:cNvSpPr>
          <p:nvPr/>
        </p:nvSpPr>
        <p:spPr bwMode="auto">
          <a:xfrm>
            <a:off x="10929938" y="5329237"/>
            <a:ext cx="52388" cy="508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4" name="Rectangle 118"/>
          <p:cNvSpPr>
            <a:spLocks noChangeArrowheads="1"/>
          </p:cNvSpPr>
          <p:nvPr/>
        </p:nvSpPr>
        <p:spPr bwMode="auto">
          <a:xfrm>
            <a:off x="10929938" y="5413374"/>
            <a:ext cx="52388" cy="508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5" name="Rectangle 119"/>
          <p:cNvSpPr>
            <a:spLocks noChangeArrowheads="1"/>
          </p:cNvSpPr>
          <p:nvPr/>
        </p:nvSpPr>
        <p:spPr bwMode="auto">
          <a:xfrm>
            <a:off x="11036301" y="5329237"/>
            <a:ext cx="52388" cy="508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6" name="Rectangle 120"/>
          <p:cNvSpPr>
            <a:spLocks noChangeArrowheads="1"/>
          </p:cNvSpPr>
          <p:nvPr/>
        </p:nvSpPr>
        <p:spPr bwMode="auto">
          <a:xfrm>
            <a:off x="11036301" y="5413374"/>
            <a:ext cx="52388" cy="508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7" name="Rectangle 121"/>
          <p:cNvSpPr>
            <a:spLocks noChangeArrowheads="1"/>
          </p:cNvSpPr>
          <p:nvPr/>
        </p:nvSpPr>
        <p:spPr bwMode="auto">
          <a:xfrm>
            <a:off x="10929938" y="5495924"/>
            <a:ext cx="52388" cy="555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8" name="Rectangle 122"/>
          <p:cNvSpPr>
            <a:spLocks noChangeArrowheads="1"/>
          </p:cNvSpPr>
          <p:nvPr/>
        </p:nvSpPr>
        <p:spPr bwMode="auto">
          <a:xfrm>
            <a:off x="11145838" y="5329237"/>
            <a:ext cx="50800" cy="508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9" name="Freeform 123"/>
          <p:cNvSpPr>
            <a:spLocks noEditPoints="1"/>
          </p:cNvSpPr>
          <p:nvPr/>
        </p:nvSpPr>
        <p:spPr bwMode="auto">
          <a:xfrm>
            <a:off x="10825163" y="5126037"/>
            <a:ext cx="547688" cy="552450"/>
          </a:xfrm>
          <a:custGeom>
            <a:avLst/>
            <a:gdLst>
              <a:gd name="T0" fmla="*/ 176 w 202"/>
              <a:gd name="T1" fmla="*/ 108 h 204"/>
              <a:gd name="T2" fmla="*/ 176 w 202"/>
              <a:gd name="T3" fmla="*/ 30 h 204"/>
              <a:gd name="T4" fmla="*/ 145 w 202"/>
              <a:gd name="T5" fmla="*/ 0 h 204"/>
              <a:gd name="T6" fmla="*/ 30 w 202"/>
              <a:gd name="T7" fmla="*/ 0 h 204"/>
              <a:gd name="T8" fmla="*/ 0 w 202"/>
              <a:gd name="T9" fmla="*/ 30 h 204"/>
              <a:gd name="T10" fmla="*/ 0 w 202"/>
              <a:gd name="T11" fmla="*/ 157 h 204"/>
              <a:gd name="T12" fmla="*/ 30 w 202"/>
              <a:gd name="T13" fmla="*/ 188 h 204"/>
              <a:gd name="T14" fmla="*/ 112 w 202"/>
              <a:gd name="T15" fmla="*/ 188 h 204"/>
              <a:gd name="T16" fmla="*/ 150 w 202"/>
              <a:gd name="T17" fmla="*/ 204 h 204"/>
              <a:gd name="T18" fmla="*/ 202 w 202"/>
              <a:gd name="T19" fmla="*/ 153 h 204"/>
              <a:gd name="T20" fmla="*/ 176 w 202"/>
              <a:gd name="T21" fmla="*/ 108 h 204"/>
              <a:gd name="T22" fmla="*/ 118 w 202"/>
              <a:gd name="T23" fmla="*/ 31 h 204"/>
              <a:gd name="T24" fmla="*/ 114 w 202"/>
              <a:gd name="T25" fmla="*/ 35 h 204"/>
              <a:gd name="T26" fmla="*/ 62 w 202"/>
              <a:gd name="T27" fmla="*/ 35 h 204"/>
              <a:gd name="T28" fmla="*/ 57 w 202"/>
              <a:gd name="T29" fmla="*/ 31 h 204"/>
              <a:gd name="T30" fmla="*/ 62 w 202"/>
              <a:gd name="T31" fmla="*/ 27 h 204"/>
              <a:gd name="T32" fmla="*/ 114 w 202"/>
              <a:gd name="T33" fmla="*/ 27 h 204"/>
              <a:gd name="T34" fmla="*/ 118 w 202"/>
              <a:gd name="T35" fmla="*/ 31 h 204"/>
              <a:gd name="T36" fmla="*/ 98 w 202"/>
              <a:gd name="T37" fmla="*/ 153 h 204"/>
              <a:gd name="T38" fmla="*/ 102 w 202"/>
              <a:gd name="T39" fmla="*/ 173 h 204"/>
              <a:gd name="T40" fmla="*/ 30 w 202"/>
              <a:gd name="T41" fmla="*/ 173 h 204"/>
              <a:gd name="T42" fmla="*/ 15 w 202"/>
              <a:gd name="T43" fmla="*/ 157 h 204"/>
              <a:gd name="T44" fmla="*/ 15 w 202"/>
              <a:gd name="T45" fmla="*/ 54 h 204"/>
              <a:gd name="T46" fmla="*/ 160 w 202"/>
              <a:gd name="T47" fmla="*/ 54 h 204"/>
              <a:gd name="T48" fmla="*/ 160 w 202"/>
              <a:gd name="T49" fmla="*/ 102 h 204"/>
              <a:gd name="T50" fmla="*/ 150 w 202"/>
              <a:gd name="T51" fmla="*/ 101 h 204"/>
              <a:gd name="T52" fmla="*/ 98 w 202"/>
              <a:gd name="T53" fmla="*/ 153 h 204"/>
              <a:gd name="T54" fmla="*/ 180 w 202"/>
              <a:gd name="T55" fmla="*/ 161 h 204"/>
              <a:gd name="T56" fmla="*/ 158 w 202"/>
              <a:gd name="T57" fmla="*/ 161 h 204"/>
              <a:gd name="T58" fmla="*/ 158 w 202"/>
              <a:gd name="T59" fmla="*/ 182 h 204"/>
              <a:gd name="T60" fmla="*/ 142 w 202"/>
              <a:gd name="T61" fmla="*/ 182 h 204"/>
              <a:gd name="T62" fmla="*/ 142 w 202"/>
              <a:gd name="T63" fmla="*/ 161 h 204"/>
              <a:gd name="T64" fmla="*/ 120 w 202"/>
              <a:gd name="T65" fmla="*/ 161 h 204"/>
              <a:gd name="T66" fmla="*/ 120 w 202"/>
              <a:gd name="T67" fmla="*/ 144 h 204"/>
              <a:gd name="T68" fmla="*/ 142 w 202"/>
              <a:gd name="T69" fmla="*/ 144 h 204"/>
              <a:gd name="T70" fmla="*/ 142 w 202"/>
              <a:gd name="T71" fmla="*/ 123 h 204"/>
              <a:gd name="T72" fmla="*/ 158 w 202"/>
              <a:gd name="T73" fmla="*/ 123 h 204"/>
              <a:gd name="T74" fmla="*/ 158 w 202"/>
              <a:gd name="T75" fmla="*/ 144 h 204"/>
              <a:gd name="T76" fmla="*/ 180 w 202"/>
              <a:gd name="T77" fmla="*/ 144 h 204"/>
              <a:gd name="T78" fmla="*/ 180 w 202"/>
              <a:gd name="T7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04">
                <a:moveTo>
                  <a:pt x="176" y="108"/>
                </a:moveTo>
                <a:cubicBezTo>
                  <a:pt x="176" y="30"/>
                  <a:pt x="176" y="30"/>
                  <a:pt x="176" y="30"/>
                </a:cubicBezTo>
                <a:cubicBezTo>
                  <a:pt x="176" y="14"/>
                  <a:pt x="162" y="0"/>
                  <a:pt x="145" y="0"/>
                </a:cubicBezTo>
                <a:cubicBezTo>
                  <a:pt x="30" y="0"/>
                  <a:pt x="30" y="0"/>
                  <a:pt x="30" y="0"/>
                </a:cubicBezTo>
                <a:cubicBezTo>
                  <a:pt x="13" y="0"/>
                  <a:pt x="0" y="14"/>
                  <a:pt x="0" y="30"/>
                </a:cubicBezTo>
                <a:cubicBezTo>
                  <a:pt x="0" y="157"/>
                  <a:pt x="0" y="157"/>
                  <a:pt x="0" y="157"/>
                </a:cubicBezTo>
                <a:cubicBezTo>
                  <a:pt x="0" y="174"/>
                  <a:pt x="13" y="188"/>
                  <a:pt x="30" y="188"/>
                </a:cubicBezTo>
                <a:cubicBezTo>
                  <a:pt x="112" y="188"/>
                  <a:pt x="112" y="188"/>
                  <a:pt x="112" y="188"/>
                </a:cubicBezTo>
                <a:cubicBezTo>
                  <a:pt x="121" y="198"/>
                  <a:pt x="135" y="204"/>
                  <a:pt x="150" y="204"/>
                </a:cubicBezTo>
                <a:cubicBezTo>
                  <a:pt x="179" y="204"/>
                  <a:pt x="202" y="181"/>
                  <a:pt x="202" y="153"/>
                </a:cubicBezTo>
                <a:cubicBezTo>
                  <a:pt x="202" y="133"/>
                  <a:pt x="191" y="117"/>
                  <a:pt x="176" y="108"/>
                </a:cubicBezTo>
                <a:close/>
                <a:moveTo>
                  <a:pt x="118" y="31"/>
                </a:moveTo>
                <a:cubicBezTo>
                  <a:pt x="118" y="33"/>
                  <a:pt x="116" y="35"/>
                  <a:pt x="114" y="35"/>
                </a:cubicBezTo>
                <a:cubicBezTo>
                  <a:pt x="62" y="35"/>
                  <a:pt x="62" y="35"/>
                  <a:pt x="62" y="35"/>
                </a:cubicBezTo>
                <a:cubicBezTo>
                  <a:pt x="59" y="35"/>
                  <a:pt x="57" y="33"/>
                  <a:pt x="57" y="31"/>
                </a:cubicBezTo>
                <a:cubicBezTo>
                  <a:pt x="57" y="28"/>
                  <a:pt x="59" y="27"/>
                  <a:pt x="62" y="27"/>
                </a:cubicBezTo>
                <a:cubicBezTo>
                  <a:pt x="114" y="27"/>
                  <a:pt x="114" y="27"/>
                  <a:pt x="114" y="27"/>
                </a:cubicBezTo>
                <a:cubicBezTo>
                  <a:pt x="116" y="27"/>
                  <a:pt x="118" y="28"/>
                  <a:pt x="118" y="31"/>
                </a:cubicBezTo>
                <a:close/>
                <a:moveTo>
                  <a:pt x="98" y="153"/>
                </a:moveTo>
                <a:cubicBezTo>
                  <a:pt x="98" y="160"/>
                  <a:pt x="100" y="166"/>
                  <a:pt x="102" y="173"/>
                </a:cubicBezTo>
                <a:cubicBezTo>
                  <a:pt x="30" y="173"/>
                  <a:pt x="30" y="173"/>
                  <a:pt x="30" y="173"/>
                </a:cubicBezTo>
                <a:cubicBezTo>
                  <a:pt x="22" y="173"/>
                  <a:pt x="15" y="166"/>
                  <a:pt x="15" y="157"/>
                </a:cubicBezTo>
                <a:cubicBezTo>
                  <a:pt x="15" y="54"/>
                  <a:pt x="15" y="54"/>
                  <a:pt x="15" y="54"/>
                </a:cubicBezTo>
                <a:cubicBezTo>
                  <a:pt x="160" y="54"/>
                  <a:pt x="160" y="54"/>
                  <a:pt x="160" y="54"/>
                </a:cubicBezTo>
                <a:cubicBezTo>
                  <a:pt x="160" y="102"/>
                  <a:pt x="160" y="102"/>
                  <a:pt x="160" y="102"/>
                </a:cubicBezTo>
                <a:cubicBezTo>
                  <a:pt x="157" y="101"/>
                  <a:pt x="154" y="101"/>
                  <a:pt x="150" y="101"/>
                </a:cubicBezTo>
                <a:cubicBezTo>
                  <a:pt x="121" y="101"/>
                  <a:pt x="98" y="124"/>
                  <a:pt x="98" y="153"/>
                </a:cubicBezTo>
                <a:close/>
                <a:moveTo>
                  <a:pt x="180" y="161"/>
                </a:moveTo>
                <a:cubicBezTo>
                  <a:pt x="158" y="161"/>
                  <a:pt x="158" y="161"/>
                  <a:pt x="158" y="161"/>
                </a:cubicBezTo>
                <a:cubicBezTo>
                  <a:pt x="158" y="182"/>
                  <a:pt x="158" y="182"/>
                  <a:pt x="158" y="182"/>
                </a:cubicBezTo>
                <a:cubicBezTo>
                  <a:pt x="142" y="182"/>
                  <a:pt x="142" y="182"/>
                  <a:pt x="142" y="182"/>
                </a:cubicBezTo>
                <a:cubicBezTo>
                  <a:pt x="142" y="161"/>
                  <a:pt x="142" y="161"/>
                  <a:pt x="142" y="161"/>
                </a:cubicBezTo>
                <a:cubicBezTo>
                  <a:pt x="120" y="161"/>
                  <a:pt x="120" y="161"/>
                  <a:pt x="120" y="161"/>
                </a:cubicBezTo>
                <a:cubicBezTo>
                  <a:pt x="120" y="144"/>
                  <a:pt x="120" y="144"/>
                  <a:pt x="120" y="144"/>
                </a:cubicBezTo>
                <a:cubicBezTo>
                  <a:pt x="142" y="144"/>
                  <a:pt x="142" y="144"/>
                  <a:pt x="142" y="144"/>
                </a:cubicBezTo>
                <a:cubicBezTo>
                  <a:pt x="142" y="123"/>
                  <a:pt x="142" y="123"/>
                  <a:pt x="142" y="123"/>
                </a:cubicBezTo>
                <a:cubicBezTo>
                  <a:pt x="158" y="123"/>
                  <a:pt x="158" y="123"/>
                  <a:pt x="158" y="123"/>
                </a:cubicBezTo>
                <a:cubicBezTo>
                  <a:pt x="158" y="144"/>
                  <a:pt x="158" y="144"/>
                  <a:pt x="158" y="144"/>
                </a:cubicBezTo>
                <a:cubicBezTo>
                  <a:pt x="180" y="144"/>
                  <a:pt x="180" y="144"/>
                  <a:pt x="180" y="144"/>
                </a:cubicBezTo>
                <a:lnTo>
                  <a:pt x="180" y="1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0" name="Freeform 124"/>
          <p:cNvSpPr>
            <a:spLocks noEditPoints="1"/>
          </p:cNvSpPr>
          <p:nvPr/>
        </p:nvSpPr>
        <p:spPr bwMode="auto">
          <a:xfrm>
            <a:off x="9821863" y="3319462"/>
            <a:ext cx="595313" cy="595313"/>
          </a:xfrm>
          <a:custGeom>
            <a:avLst/>
            <a:gdLst>
              <a:gd name="T0" fmla="*/ 200 w 219"/>
              <a:gd name="T1" fmla="*/ 20 h 220"/>
              <a:gd name="T2" fmla="*/ 131 w 219"/>
              <a:gd name="T3" fmla="*/ 20 h 220"/>
              <a:gd name="T4" fmla="*/ 19 w 219"/>
              <a:gd name="T5" fmla="*/ 132 h 220"/>
              <a:gd name="T6" fmla="*/ 19 w 219"/>
              <a:gd name="T7" fmla="*/ 201 h 220"/>
              <a:gd name="T8" fmla="*/ 88 w 219"/>
              <a:gd name="T9" fmla="*/ 201 h 220"/>
              <a:gd name="T10" fmla="*/ 200 w 219"/>
              <a:gd name="T11" fmla="*/ 89 h 220"/>
              <a:gd name="T12" fmla="*/ 200 w 219"/>
              <a:gd name="T13" fmla="*/ 20 h 220"/>
              <a:gd name="T14" fmla="*/ 88 w 219"/>
              <a:gd name="T15" fmla="*/ 94 h 220"/>
              <a:gd name="T16" fmla="*/ 95 w 219"/>
              <a:gd name="T17" fmla="*/ 89 h 220"/>
              <a:gd name="T18" fmla="*/ 99 w 219"/>
              <a:gd name="T19" fmla="*/ 96 h 220"/>
              <a:gd name="T20" fmla="*/ 93 w 219"/>
              <a:gd name="T21" fmla="*/ 100 h 220"/>
              <a:gd name="T22" fmla="*/ 88 w 219"/>
              <a:gd name="T23" fmla="*/ 94 h 220"/>
              <a:gd name="T24" fmla="*/ 83 w 219"/>
              <a:gd name="T25" fmla="*/ 118 h 220"/>
              <a:gd name="T26" fmla="*/ 89 w 219"/>
              <a:gd name="T27" fmla="*/ 113 h 220"/>
              <a:gd name="T28" fmla="*/ 94 w 219"/>
              <a:gd name="T29" fmla="*/ 119 h 220"/>
              <a:gd name="T30" fmla="*/ 87 w 219"/>
              <a:gd name="T31" fmla="*/ 124 h 220"/>
              <a:gd name="T32" fmla="*/ 83 w 219"/>
              <a:gd name="T33" fmla="*/ 118 h 220"/>
              <a:gd name="T34" fmla="*/ 76 w 219"/>
              <a:gd name="T35" fmla="*/ 189 h 220"/>
              <a:gd name="T36" fmla="*/ 53 w 219"/>
              <a:gd name="T37" fmla="*/ 198 h 220"/>
              <a:gd name="T38" fmla="*/ 31 w 219"/>
              <a:gd name="T39" fmla="*/ 189 h 220"/>
              <a:gd name="T40" fmla="*/ 22 w 219"/>
              <a:gd name="T41" fmla="*/ 162 h 220"/>
              <a:gd name="T42" fmla="*/ 31 w 219"/>
              <a:gd name="T43" fmla="*/ 144 h 220"/>
              <a:gd name="T44" fmla="*/ 59 w 219"/>
              <a:gd name="T45" fmla="*/ 116 h 220"/>
              <a:gd name="T46" fmla="*/ 104 w 219"/>
              <a:gd name="T47" fmla="*/ 160 h 220"/>
              <a:gd name="T48" fmla="*/ 76 w 219"/>
              <a:gd name="T49" fmla="*/ 189 h 220"/>
              <a:gd name="T50" fmla="*/ 111 w 219"/>
              <a:gd name="T51" fmla="*/ 141 h 220"/>
              <a:gd name="T52" fmla="*/ 105 w 219"/>
              <a:gd name="T53" fmla="*/ 145 h 220"/>
              <a:gd name="T54" fmla="*/ 100 w 219"/>
              <a:gd name="T55" fmla="*/ 139 h 220"/>
              <a:gd name="T56" fmla="*/ 107 w 219"/>
              <a:gd name="T57" fmla="*/ 134 h 220"/>
              <a:gd name="T58" fmla="*/ 111 w 219"/>
              <a:gd name="T59" fmla="*/ 141 h 220"/>
              <a:gd name="T60" fmla="*/ 116 w 219"/>
              <a:gd name="T61" fmla="*/ 108 h 220"/>
              <a:gd name="T62" fmla="*/ 110 w 219"/>
              <a:gd name="T63" fmla="*/ 113 h 220"/>
              <a:gd name="T64" fmla="*/ 105 w 219"/>
              <a:gd name="T65" fmla="*/ 106 h 220"/>
              <a:gd name="T66" fmla="*/ 111 w 219"/>
              <a:gd name="T67" fmla="*/ 102 h 220"/>
              <a:gd name="T68" fmla="*/ 116 w 219"/>
              <a:gd name="T69" fmla="*/ 108 h 220"/>
              <a:gd name="T70" fmla="*/ 116 w 219"/>
              <a:gd name="T71" fmla="*/ 82 h 220"/>
              <a:gd name="T72" fmla="*/ 112 w 219"/>
              <a:gd name="T73" fmla="*/ 76 h 220"/>
              <a:gd name="T74" fmla="*/ 118 w 219"/>
              <a:gd name="T75" fmla="*/ 71 h 220"/>
              <a:gd name="T76" fmla="*/ 123 w 219"/>
              <a:gd name="T77" fmla="*/ 77 h 220"/>
              <a:gd name="T78" fmla="*/ 116 w 219"/>
              <a:gd name="T79" fmla="*/ 82 h 220"/>
              <a:gd name="T80" fmla="*/ 131 w 219"/>
              <a:gd name="T81" fmla="*/ 127 h 220"/>
              <a:gd name="T82" fmla="*/ 125 w 219"/>
              <a:gd name="T83" fmla="*/ 132 h 220"/>
              <a:gd name="T84" fmla="*/ 120 w 219"/>
              <a:gd name="T85" fmla="*/ 126 h 220"/>
              <a:gd name="T86" fmla="*/ 126 w 219"/>
              <a:gd name="T87" fmla="*/ 121 h 220"/>
              <a:gd name="T88" fmla="*/ 131 w 219"/>
              <a:gd name="T89" fmla="*/ 127 h 220"/>
              <a:gd name="T90" fmla="*/ 145 w 219"/>
              <a:gd name="T91" fmla="*/ 104 h 220"/>
              <a:gd name="T92" fmla="*/ 139 w 219"/>
              <a:gd name="T93" fmla="*/ 108 h 220"/>
              <a:gd name="T94" fmla="*/ 134 w 219"/>
              <a:gd name="T95" fmla="*/ 102 h 220"/>
              <a:gd name="T96" fmla="*/ 140 w 219"/>
              <a:gd name="T97" fmla="*/ 97 h 220"/>
              <a:gd name="T98" fmla="*/ 145 w 219"/>
              <a:gd name="T99" fmla="*/ 104 h 220"/>
              <a:gd name="T100" fmla="*/ 197 w 219"/>
              <a:gd name="T101" fmla="*/ 58 h 220"/>
              <a:gd name="T102" fmla="*/ 188 w 219"/>
              <a:gd name="T103" fmla="*/ 77 h 220"/>
              <a:gd name="T104" fmla="*/ 164 w 219"/>
              <a:gd name="T105" fmla="*/ 100 h 220"/>
              <a:gd name="T106" fmla="*/ 119 w 219"/>
              <a:gd name="T107" fmla="*/ 56 h 220"/>
              <a:gd name="T108" fmla="*/ 143 w 219"/>
              <a:gd name="T109" fmla="*/ 32 h 220"/>
              <a:gd name="T110" fmla="*/ 188 w 219"/>
              <a:gd name="T111" fmla="*/ 32 h 220"/>
              <a:gd name="T112" fmla="*/ 197 w 219"/>
              <a:gd name="T113"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 h="220">
                <a:moveTo>
                  <a:pt x="200" y="20"/>
                </a:moveTo>
                <a:cubicBezTo>
                  <a:pt x="181" y="0"/>
                  <a:pt x="150" y="0"/>
                  <a:pt x="131" y="20"/>
                </a:cubicBezTo>
                <a:cubicBezTo>
                  <a:pt x="19" y="132"/>
                  <a:pt x="19" y="132"/>
                  <a:pt x="19" y="132"/>
                </a:cubicBezTo>
                <a:cubicBezTo>
                  <a:pt x="0" y="151"/>
                  <a:pt x="0" y="182"/>
                  <a:pt x="19" y="201"/>
                </a:cubicBezTo>
                <a:cubicBezTo>
                  <a:pt x="38" y="220"/>
                  <a:pt x="69" y="220"/>
                  <a:pt x="88" y="201"/>
                </a:cubicBezTo>
                <a:cubicBezTo>
                  <a:pt x="200" y="89"/>
                  <a:pt x="200" y="89"/>
                  <a:pt x="200" y="89"/>
                </a:cubicBezTo>
                <a:cubicBezTo>
                  <a:pt x="219" y="70"/>
                  <a:pt x="219" y="39"/>
                  <a:pt x="200" y="20"/>
                </a:cubicBezTo>
                <a:close/>
                <a:moveTo>
                  <a:pt x="88" y="94"/>
                </a:moveTo>
                <a:cubicBezTo>
                  <a:pt x="89" y="91"/>
                  <a:pt x="91" y="89"/>
                  <a:pt x="95" y="89"/>
                </a:cubicBezTo>
                <a:cubicBezTo>
                  <a:pt x="98" y="90"/>
                  <a:pt x="100" y="92"/>
                  <a:pt x="99" y="96"/>
                </a:cubicBezTo>
                <a:cubicBezTo>
                  <a:pt x="99" y="99"/>
                  <a:pt x="96" y="101"/>
                  <a:pt x="93" y="100"/>
                </a:cubicBezTo>
                <a:cubicBezTo>
                  <a:pt x="90" y="100"/>
                  <a:pt x="88" y="97"/>
                  <a:pt x="88" y="94"/>
                </a:cubicBezTo>
                <a:close/>
                <a:moveTo>
                  <a:pt x="83" y="118"/>
                </a:moveTo>
                <a:cubicBezTo>
                  <a:pt x="83" y="115"/>
                  <a:pt x="86" y="113"/>
                  <a:pt x="89" y="113"/>
                </a:cubicBezTo>
                <a:cubicBezTo>
                  <a:pt x="92" y="113"/>
                  <a:pt x="94" y="116"/>
                  <a:pt x="94" y="119"/>
                </a:cubicBezTo>
                <a:cubicBezTo>
                  <a:pt x="93" y="122"/>
                  <a:pt x="90" y="124"/>
                  <a:pt x="87" y="124"/>
                </a:cubicBezTo>
                <a:cubicBezTo>
                  <a:pt x="84" y="124"/>
                  <a:pt x="82" y="121"/>
                  <a:pt x="83" y="118"/>
                </a:cubicBezTo>
                <a:close/>
                <a:moveTo>
                  <a:pt x="76" y="189"/>
                </a:moveTo>
                <a:cubicBezTo>
                  <a:pt x="70" y="195"/>
                  <a:pt x="62" y="198"/>
                  <a:pt x="53" y="198"/>
                </a:cubicBezTo>
                <a:cubicBezTo>
                  <a:pt x="45" y="198"/>
                  <a:pt x="37" y="195"/>
                  <a:pt x="31" y="189"/>
                </a:cubicBezTo>
                <a:cubicBezTo>
                  <a:pt x="24" y="182"/>
                  <a:pt x="21" y="172"/>
                  <a:pt x="22" y="162"/>
                </a:cubicBezTo>
                <a:cubicBezTo>
                  <a:pt x="23" y="155"/>
                  <a:pt x="26" y="149"/>
                  <a:pt x="31" y="144"/>
                </a:cubicBezTo>
                <a:cubicBezTo>
                  <a:pt x="59" y="116"/>
                  <a:pt x="59" y="116"/>
                  <a:pt x="59" y="116"/>
                </a:cubicBezTo>
                <a:cubicBezTo>
                  <a:pt x="104" y="160"/>
                  <a:pt x="104" y="160"/>
                  <a:pt x="104" y="160"/>
                </a:cubicBezTo>
                <a:lnTo>
                  <a:pt x="76" y="189"/>
                </a:lnTo>
                <a:close/>
                <a:moveTo>
                  <a:pt x="111" y="141"/>
                </a:moveTo>
                <a:cubicBezTo>
                  <a:pt x="111" y="144"/>
                  <a:pt x="108" y="146"/>
                  <a:pt x="105" y="145"/>
                </a:cubicBezTo>
                <a:cubicBezTo>
                  <a:pt x="102" y="145"/>
                  <a:pt x="100" y="142"/>
                  <a:pt x="100" y="139"/>
                </a:cubicBezTo>
                <a:cubicBezTo>
                  <a:pt x="101" y="136"/>
                  <a:pt x="103" y="134"/>
                  <a:pt x="107" y="134"/>
                </a:cubicBezTo>
                <a:cubicBezTo>
                  <a:pt x="110" y="135"/>
                  <a:pt x="112" y="137"/>
                  <a:pt x="111" y="141"/>
                </a:cubicBezTo>
                <a:close/>
                <a:moveTo>
                  <a:pt x="116" y="108"/>
                </a:moveTo>
                <a:cubicBezTo>
                  <a:pt x="116" y="111"/>
                  <a:pt x="113" y="113"/>
                  <a:pt x="110" y="113"/>
                </a:cubicBezTo>
                <a:cubicBezTo>
                  <a:pt x="107" y="112"/>
                  <a:pt x="105" y="109"/>
                  <a:pt x="105" y="106"/>
                </a:cubicBezTo>
                <a:cubicBezTo>
                  <a:pt x="105" y="103"/>
                  <a:pt x="108" y="101"/>
                  <a:pt x="111" y="102"/>
                </a:cubicBezTo>
                <a:cubicBezTo>
                  <a:pt x="114" y="102"/>
                  <a:pt x="116" y="105"/>
                  <a:pt x="116" y="108"/>
                </a:cubicBezTo>
                <a:close/>
                <a:moveTo>
                  <a:pt x="116" y="82"/>
                </a:moveTo>
                <a:cubicBezTo>
                  <a:pt x="113" y="82"/>
                  <a:pt x="111" y="79"/>
                  <a:pt x="112" y="76"/>
                </a:cubicBezTo>
                <a:cubicBezTo>
                  <a:pt x="112" y="73"/>
                  <a:pt x="115" y="71"/>
                  <a:pt x="118" y="71"/>
                </a:cubicBezTo>
                <a:cubicBezTo>
                  <a:pt x="121" y="72"/>
                  <a:pt x="123" y="74"/>
                  <a:pt x="123" y="77"/>
                </a:cubicBezTo>
                <a:cubicBezTo>
                  <a:pt x="122" y="81"/>
                  <a:pt x="119" y="83"/>
                  <a:pt x="116" y="82"/>
                </a:cubicBezTo>
                <a:close/>
                <a:moveTo>
                  <a:pt x="131" y="127"/>
                </a:moveTo>
                <a:cubicBezTo>
                  <a:pt x="131" y="130"/>
                  <a:pt x="128" y="132"/>
                  <a:pt x="125" y="132"/>
                </a:cubicBezTo>
                <a:cubicBezTo>
                  <a:pt x="122" y="132"/>
                  <a:pt x="120" y="129"/>
                  <a:pt x="120" y="126"/>
                </a:cubicBezTo>
                <a:cubicBezTo>
                  <a:pt x="120" y="123"/>
                  <a:pt x="123" y="120"/>
                  <a:pt x="126" y="121"/>
                </a:cubicBezTo>
                <a:cubicBezTo>
                  <a:pt x="129" y="121"/>
                  <a:pt x="131" y="124"/>
                  <a:pt x="131" y="127"/>
                </a:cubicBezTo>
                <a:close/>
                <a:moveTo>
                  <a:pt x="145" y="104"/>
                </a:moveTo>
                <a:cubicBezTo>
                  <a:pt x="145" y="107"/>
                  <a:pt x="142" y="109"/>
                  <a:pt x="139" y="108"/>
                </a:cubicBezTo>
                <a:cubicBezTo>
                  <a:pt x="136" y="108"/>
                  <a:pt x="134" y="105"/>
                  <a:pt x="134" y="102"/>
                </a:cubicBezTo>
                <a:cubicBezTo>
                  <a:pt x="135" y="99"/>
                  <a:pt x="137" y="97"/>
                  <a:pt x="140" y="97"/>
                </a:cubicBezTo>
                <a:cubicBezTo>
                  <a:pt x="143" y="98"/>
                  <a:pt x="146" y="101"/>
                  <a:pt x="145" y="104"/>
                </a:cubicBezTo>
                <a:close/>
                <a:moveTo>
                  <a:pt x="197" y="58"/>
                </a:moveTo>
                <a:cubicBezTo>
                  <a:pt x="196" y="65"/>
                  <a:pt x="193" y="72"/>
                  <a:pt x="188" y="77"/>
                </a:cubicBezTo>
                <a:cubicBezTo>
                  <a:pt x="164" y="100"/>
                  <a:pt x="164" y="100"/>
                  <a:pt x="164" y="100"/>
                </a:cubicBezTo>
                <a:cubicBezTo>
                  <a:pt x="119" y="56"/>
                  <a:pt x="119" y="56"/>
                  <a:pt x="119" y="56"/>
                </a:cubicBezTo>
                <a:cubicBezTo>
                  <a:pt x="143" y="32"/>
                  <a:pt x="143" y="32"/>
                  <a:pt x="143" y="32"/>
                </a:cubicBezTo>
                <a:cubicBezTo>
                  <a:pt x="155" y="20"/>
                  <a:pt x="175" y="20"/>
                  <a:pt x="188" y="32"/>
                </a:cubicBezTo>
                <a:cubicBezTo>
                  <a:pt x="195" y="39"/>
                  <a:pt x="198" y="48"/>
                  <a:pt x="197" y="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1" name="Freeform 125"/>
          <p:cNvSpPr>
            <a:spLocks noEditPoints="1"/>
          </p:cNvSpPr>
          <p:nvPr/>
        </p:nvSpPr>
        <p:spPr bwMode="auto">
          <a:xfrm>
            <a:off x="10764838" y="1525587"/>
            <a:ext cx="600075" cy="598488"/>
          </a:xfrm>
          <a:custGeom>
            <a:avLst/>
            <a:gdLst>
              <a:gd name="T0" fmla="*/ 214 w 221"/>
              <a:gd name="T1" fmla="*/ 1 h 221"/>
              <a:gd name="T2" fmla="*/ 168 w 221"/>
              <a:gd name="T3" fmla="*/ 39 h 221"/>
              <a:gd name="T4" fmla="*/ 143 w 221"/>
              <a:gd name="T5" fmla="*/ 23 h 221"/>
              <a:gd name="T6" fmla="*/ 37 w 221"/>
              <a:gd name="T7" fmla="*/ 120 h 221"/>
              <a:gd name="T8" fmla="*/ 15 w 221"/>
              <a:gd name="T9" fmla="*/ 107 h 221"/>
              <a:gd name="T10" fmla="*/ 39 w 221"/>
              <a:gd name="T11" fmla="*/ 142 h 221"/>
              <a:gd name="T12" fmla="*/ 13 w 221"/>
              <a:gd name="T13" fmla="*/ 156 h 221"/>
              <a:gd name="T14" fmla="*/ 3 w 221"/>
              <a:gd name="T15" fmla="*/ 167 h 221"/>
              <a:gd name="T16" fmla="*/ 64 w 221"/>
              <a:gd name="T17" fmla="*/ 218 h 221"/>
              <a:gd name="T18" fmla="*/ 58 w 221"/>
              <a:gd name="T19" fmla="*/ 202 h 221"/>
              <a:gd name="T20" fmla="*/ 103 w 221"/>
              <a:gd name="T21" fmla="*/ 206 h 221"/>
              <a:gd name="T22" fmla="*/ 113 w 221"/>
              <a:gd name="T23" fmla="*/ 195 h 221"/>
              <a:gd name="T24" fmla="*/ 192 w 221"/>
              <a:gd name="T25" fmla="*/ 93 h 221"/>
              <a:gd name="T26" fmla="*/ 192 w 221"/>
              <a:gd name="T27" fmla="*/ 63 h 221"/>
              <a:gd name="T28" fmla="*/ 219 w 221"/>
              <a:gd name="T29" fmla="*/ 12 h 221"/>
              <a:gd name="T30" fmla="*/ 46 w 221"/>
              <a:gd name="T31" fmla="*/ 189 h 221"/>
              <a:gd name="T32" fmla="*/ 52 w 221"/>
              <a:gd name="T33" fmla="*/ 155 h 221"/>
              <a:gd name="T34" fmla="*/ 46 w 221"/>
              <a:gd name="T35" fmla="*/ 189 h 221"/>
              <a:gd name="T36" fmla="*/ 88 w 221"/>
              <a:gd name="T37" fmla="*/ 170 h 221"/>
              <a:gd name="T38" fmla="*/ 69 w 221"/>
              <a:gd name="T39" fmla="*/ 114 h 221"/>
              <a:gd name="T40" fmla="*/ 91 w 221"/>
              <a:gd name="T41" fmla="*/ 133 h 221"/>
              <a:gd name="T42" fmla="*/ 94 w 221"/>
              <a:gd name="T43" fmla="*/ 126 h 221"/>
              <a:gd name="T44" fmla="*/ 83 w 221"/>
              <a:gd name="T45" fmla="*/ 99 h 221"/>
              <a:gd name="T46" fmla="*/ 96 w 221"/>
              <a:gd name="T47" fmla="*/ 110 h 221"/>
              <a:gd name="T48" fmla="*/ 99 w 221"/>
              <a:gd name="T49" fmla="*/ 102 h 221"/>
              <a:gd name="T50" fmla="*/ 98 w 221"/>
              <a:gd name="T51" fmla="*/ 85 h 221"/>
              <a:gd name="T52" fmla="*/ 119 w 221"/>
              <a:gd name="T53" fmla="*/ 105 h 221"/>
              <a:gd name="T54" fmla="*/ 122 w 221"/>
              <a:gd name="T55" fmla="*/ 97 h 221"/>
              <a:gd name="T56" fmla="*/ 112 w 221"/>
              <a:gd name="T57" fmla="*/ 70 h 221"/>
              <a:gd name="T58" fmla="*/ 125 w 221"/>
              <a:gd name="T59" fmla="*/ 81 h 221"/>
              <a:gd name="T60" fmla="*/ 128 w 221"/>
              <a:gd name="T61" fmla="*/ 74 h 221"/>
              <a:gd name="T62" fmla="*/ 126 w 221"/>
              <a:gd name="T63" fmla="*/ 56 h 221"/>
              <a:gd name="T64" fmla="*/ 148 w 221"/>
              <a:gd name="T65" fmla="*/ 76 h 221"/>
              <a:gd name="T66" fmla="*/ 151 w 221"/>
              <a:gd name="T67" fmla="*/ 69 h 221"/>
              <a:gd name="T68" fmla="*/ 141 w 221"/>
              <a:gd name="T69" fmla="*/ 42 h 221"/>
              <a:gd name="T70" fmla="*/ 145 w 221"/>
              <a:gd name="T71" fmla="*/ 42 h 221"/>
              <a:gd name="T72" fmla="*/ 180 w 221"/>
              <a:gd name="T73" fmla="*/ 7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221">
                <a:moveTo>
                  <a:pt x="219" y="6"/>
                </a:moveTo>
                <a:cubicBezTo>
                  <a:pt x="214" y="1"/>
                  <a:pt x="214" y="1"/>
                  <a:pt x="214" y="1"/>
                </a:cubicBezTo>
                <a:cubicBezTo>
                  <a:pt x="212" y="0"/>
                  <a:pt x="210" y="0"/>
                  <a:pt x="208" y="1"/>
                </a:cubicBezTo>
                <a:cubicBezTo>
                  <a:pt x="168" y="39"/>
                  <a:pt x="168" y="39"/>
                  <a:pt x="168" y="39"/>
                </a:cubicBezTo>
                <a:cubicBezTo>
                  <a:pt x="157" y="29"/>
                  <a:pt x="157" y="29"/>
                  <a:pt x="157" y="29"/>
                </a:cubicBezTo>
                <a:cubicBezTo>
                  <a:pt x="154" y="25"/>
                  <a:pt x="148" y="23"/>
                  <a:pt x="143" y="23"/>
                </a:cubicBezTo>
                <a:cubicBezTo>
                  <a:pt x="137" y="23"/>
                  <a:pt x="132" y="25"/>
                  <a:pt x="128" y="29"/>
                </a:cubicBezTo>
                <a:cubicBezTo>
                  <a:pt x="37" y="120"/>
                  <a:pt x="37" y="120"/>
                  <a:pt x="37" y="120"/>
                </a:cubicBezTo>
                <a:cubicBezTo>
                  <a:pt x="25" y="107"/>
                  <a:pt x="25" y="107"/>
                  <a:pt x="25" y="107"/>
                </a:cubicBezTo>
                <a:cubicBezTo>
                  <a:pt x="22" y="105"/>
                  <a:pt x="18" y="105"/>
                  <a:pt x="15" y="107"/>
                </a:cubicBezTo>
                <a:cubicBezTo>
                  <a:pt x="12" y="110"/>
                  <a:pt x="12" y="115"/>
                  <a:pt x="15" y="118"/>
                </a:cubicBezTo>
                <a:cubicBezTo>
                  <a:pt x="39" y="142"/>
                  <a:pt x="39" y="142"/>
                  <a:pt x="39" y="142"/>
                </a:cubicBezTo>
                <a:cubicBezTo>
                  <a:pt x="19" y="162"/>
                  <a:pt x="19" y="162"/>
                  <a:pt x="19" y="162"/>
                </a:cubicBezTo>
                <a:cubicBezTo>
                  <a:pt x="13" y="156"/>
                  <a:pt x="13" y="156"/>
                  <a:pt x="13" y="156"/>
                </a:cubicBezTo>
                <a:cubicBezTo>
                  <a:pt x="10" y="153"/>
                  <a:pt x="5" y="153"/>
                  <a:pt x="3" y="156"/>
                </a:cubicBezTo>
                <a:cubicBezTo>
                  <a:pt x="0" y="159"/>
                  <a:pt x="0" y="164"/>
                  <a:pt x="3" y="167"/>
                </a:cubicBezTo>
                <a:cubicBezTo>
                  <a:pt x="54" y="218"/>
                  <a:pt x="54" y="218"/>
                  <a:pt x="54" y="218"/>
                </a:cubicBezTo>
                <a:cubicBezTo>
                  <a:pt x="57" y="221"/>
                  <a:pt x="61" y="221"/>
                  <a:pt x="64" y="218"/>
                </a:cubicBezTo>
                <a:cubicBezTo>
                  <a:pt x="67" y="215"/>
                  <a:pt x="67" y="211"/>
                  <a:pt x="64" y="208"/>
                </a:cubicBezTo>
                <a:cubicBezTo>
                  <a:pt x="58" y="202"/>
                  <a:pt x="58" y="202"/>
                  <a:pt x="58" y="202"/>
                </a:cubicBezTo>
                <a:cubicBezTo>
                  <a:pt x="78" y="181"/>
                  <a:pt x="78" y="181"/>
                  <a:pt x="78" y="181"/>
                </a:cubicBezTo>
                <a:cubicBezTo>
                  <a:pt x="103" y="206"/>
                  <a:pt x="103" y="206"/>
                  <a:pt x="103" y="206"/>
                </a:cubicBezTo>
                <a:cubicBezTo>
                  <a:pt x="106" y="209"/>
                  <a:pt x="110" y="209"/>
                  <a:pt x="113" y="206"/>
                </a:cubicBezTo>
                <a:cubicBezTo>
                  <a:pt x="116" y="203"/>
                  <a:pt x="116" y="198"/>
                  <a:pt x="113" y="195"/>
                </a:cubicBezTo>
                <a:cubicBezTo>
                  <a:pt x="101" y="183"/>
                  <a:pt x="101" y="183"/>
                  <a:pt x="101" y="183"/>
                </a:cubicBezTo>
                <a:cubicBezTo>
                  <a:pt x="192" y="93"/>
                  <a:pt x="192" y="93"/>
                  <a:pt x="192" y="93"/>
                </a:cubicBezTo>
                <a:cubicBezTo>
                  <a:pt x="195" y="89"/>
                  <a:pt x="198" y="83"/>
                  <a:pt x="198" y="78"/>
                </a:cubicBezTo>
                <a:cubicBezTo>
                  <a:pt x="198" y="72"/>
                  <a:pt x="195" y="67"/>
                  <a:pt x="192" y="63"/>
                </a:cubicBezTo>
                <a:cubicBezTo>
                  <a:pt x="181" y="53"/>
                  <a:pt x="181" y="53"/>
                  <a:pt x="181" y="53"/>
                </a:cubicBezTo>
                <a:cubicBezTo>
                  <a:pt x="219" y="12"/>
                  <a:pt x="219" y="12"/>
                  <a:pt x="219" y="12"/>
                </a:cubicBezTo>
                <a:cubicBezTo>
                  <a:pt x="221" y="11"/>
                  <a:pt x="221" y="8"/>
                  <a:pt x="219" y="6"/>
                </a:cubicBezTo>
                <a:close/>
                <a:moveTo>
                  <a:pt x="46" y="189"/>
                </a:moveTo>
                <a:cubicBezTo>
                  <a:pt x="31" y="175"/>
                  <a:pt x="31" y="175"/>
                  <a:pt x="31" y="175"/>
                </a:cubicBezTo>
                <a:cubicBezTo>
                  <a:pt x="52" y="155"/>
                  <a:pt x="52" y="155"/>
                  <a:pt x="52" y="155"/>
                </a:cubicBezTo>
                <a:cubicBezTo>
                  <a:pt x="66" y="169"/>
                  <a:pt x="66" y="169"/>
                  <a:pt x="66" y="169"/>
                </a:cubicBezTo>
                <a:lnTo>
                  <a:pt x="46" y="189"/>
                </a:lnTo>
                <a:close/>
                <a:moveTo>
                  <a:pt x="179" y="80"/>
                </a:moveTo>
                <a:cubicBezTo>
                  <a:pt x="88" y="170"/>
                  <a:pt x="88" y="170"/>
                  <a:pt x="88" y="170"/>
                </a:cubicBezTo>
                <a:cubicBezTo>
                  <a:pt x="50" y="132"/>
                  <a:pt x="50" y="132"/>
                  <a:pt x="50" y="132"/>
                </a:cubicBezTo>
                <a:cubicBezTo>
                  <a:pt x="69" y="114"/>
                  <a:pt x="69" y="114"/>
                  <a:pt x="69" y="114"/>
                </a:cubicBezTo>
                <a:cubicBezTo>
                  <a:pt x="88" y="132"/>
                  <a:pt x="88" y="132"/>
                  <a:pt x="88" y="132"/>
                </a:cubicBezTo>
                <a:cubicBezTo>
                  <a:pt x="88" y="133"/>
                  <a:pt x="90" y="133"/>
                  <a:pt x="91" y="133"/>
                </a:cubicBezTo>
                <a:cubicBezTo>
                  <a:pt x="92" y="133"/>
                  <a:pt x="93" y="133"/>
                  <a:pt x="94" y="132"/>
                </a:cubicBezTo>
                <a:cubicBezTo>
                  <a:pt x="95" y="130"/>
                  <a:pt x="95" y="128"/>
                  <a:pt x="94" y="126"/>
                </a:cubicBezTo>
                <a:cubicBezTo>
                  <a:pt x="75" y="107"/>
                  <a:pt x="75" y="107"/>
                  <a:pt x="75" y="107"/>
                </a:cubicBezTo>
                <a:cubicBezTo>
                  <a:pt x="83" y="99"/>
                  <a:pt x="83" y="99"/>
                  <a:pt x="83" y="99"/>
                </a:cubicBezTo>
                <a:cubicBezTo>
                  <a:pt x="93" y="109"/>
                  <a:pt x="93" y="109"/>
                  <a:pt x="93" y="109"/>
                </a:cubicBezTo>
                <a:cubicBezTo>
                  <a:pt x="94" y="110"/>
                  <a:pt x="95" y="110"/>
                  <a:pt x="96" y="110"/>
                </a:cubicBezTo>
                <a:cubicBezTo>
                  <a:pt x="97" y="110"/>
                  <a:pt x="98" y="110"/>
                  <a:pt x="99" y="109"/>
                </a:cubicBezTo>
                <a:cubicBezTo>
                  <a:pt x="101" y="107"/>
                  <a:pt x="101" y="104"/>
                  <a:pt x="99" y="102"/>
                </a:cubicBezTo>
                <a:cubicBezTo>
                  <a:pt x="89" y="93"/>
                  <a:pt x="89" y="93"/>
                  <a:pt x="89" y="93"/>
                </a:cubicBezTo>
                <a:cubicBezTo>
                  <a:pt x="98" y="85"/>
                  <a:pt x="98" y="85"/>
                  <a:pt x="98" y="85"/>
                </a:cubicBezTo>
                <a:cubicBezTo>
                  <a:pt x="116" y="103"/>
                  <a:pt x="116" y="103"/>
                  <a:pt x="116" y="103"/>
                </a:cubicBezTo>
                <a:cubicBezTo>
                  <a:pt x="117" y="104"/>
                  <a:pt x="118" y="105"/>
                  <a:pt x="119" y="105"/>
                </a:cubicBezTo>
                <a:cubicBezTo>
                  <a:pt x="120" y="105"/>
                  <a:pt x="122" y="104"/>
                  <a:pt x="122" y="103"/>
                </a:cubicBezTo>
                <a:cubicBezTo>
                  <a:pt x="124" y="102"/>
                  <a:pt x="124" y="99"/>
                  <a:pt x="122" y="97"/>
                </a:cubicBezTo>
                <a:cubicBezTo>
                  <a:pt x="104" y="79"/>
                  <a:pt x="104" y="79"/>
                  <a:pt x="104" y="79"/>
                </a:cubicBezTo>
                <a:cubicBezTo>
                  <a:pt x="112" y="70"/>
                  <a:pt x="112" y="70"/>
                  <a:pt x="112" y="70"/>
                </a:cubicBezTo>
                <a:cubicBezTo>
                  <a:pt x="121" y="80"/>
                  <a:pt x="121" y="80"/>
                  <a:pt x="121" y="80"/>
                </a:cubicBezTo>
                <a:cubicBezTo>
                  <a:pt x="122" y="81"/>
                  <a:pt x="123" y="81"/>
                  <a:pt x="125" y="81"/>
                </a:cubicBezTo>
                <a:cubicBezTo>
                  <a:pt x="126" y="81"/>
                  <a:pt x="127" y="81"/>
                  <a:pt x="128" y="80"/>
                </a:cubicBezTo>
                <a:cubicBezTo>
                  <a:pt x="129" y="78"/>
                  <a:pt x="129" y="75"/>
                  <a:pt x="128" y="74"/>
                </a:cubicBezTo>
                <a:cubicBezTo>
                  <a:pt x="118" y="64"/>
                  <a:pt x="118" y="64"/>
                  <a:pt x="118" y="64"/>
                </a:cubicBezTo>
                <a:cubicBezTo>
                  <a:pt x="126" y="56"/>
                  <a:pt x="126" y="56"/>
                  <a:pt x="126" y="56"/>
                </a:cubicBezTo>
                <a:cubicBezTo>
                  <a:pt x="145" y="75"/>
                  <a:pt x="145" y="75"/>
                  <a:pt x="145" y="75"/>
                </a:cubicBezTo>
                <a:cubicBezTo>
                  <a:pt x="146" y="76"/>
                  <a:pt x="147" y="76"/>
                  <a:pt x="148" y="76"/>
                </a:cubicBezTo>
                <a:cubicBezTo>
                  <a:pt x="149" y="76"/>
                  <a:pt x="150" y="76"/>
                  <a:pt x="151" y="75"/>
                </a:cubicBezTo>
                <a:cubicBezTo>
                  <a:pt x="153" y="73"/>
                  <a:pt x="153" y="70"/>
                  <a:pt x="151" y="69"/>
                </a:cubicBezTo>
                <a:cubicBezTo>
                  <a:pt x="133" y="50"/>
                  <a:pt x="133" y="50"/>
                  <a:pt x="133" y="50"/>
                </a:cubicBezTo>
                <a:cubicBezTo>
                  <a:pt x="141" y="42"/>
                  <a:pt x="141" y="42"/>
                  <a:pt x="141" y="42"/>
                </a:cubicBezTo>
                <a:cubicBezTo>
                  <a:pt x="141" y="41"/>
                  <a:pt x="142" y="41"/>
                  <a:pt x="143" y="41"/>
                </a:cubicBezTo>
                <a:cubicBezTo>
                  <a:pt x="143" y="41"/>
                  <a:pt x="144" y="41"/>
                  <a:pt x="145" y="42"/>
                </a:cubicBezTo>
                <a:cubicBezTo>
                  <a:pt x="179" y="76"/>
                  <a:pt x="179" y="76"/>
                  <a:pt x="179" y="76"/>
                </a:cubicBezTo>
                <a:cubicBezTo>
                  <a:pt x="180" y="77"/>
                  <a:pt x="180" y="77"/>
                  <a:pt x="180" y="78"/>
                </a:cubicBezTo>
                <a:cubicBezTo>
                  <a:pt x="180" y="78"/>
                  <a:pt x="180" y="79"/>
                  <a:pt x="179" y="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2" name="Freeform 126"/>
          <p:cNvSpPr>
            <a:spLocks noEditPoints="1"/>
          </p:cNvSpPr>
          <p:nvPr/>
        </p:nvSpPr>
        <p:spPr bwMode="auto">
          <a:xfrm>
            <a:off x="9853613" y="2451099"/>
            <a:ext cx="568325" cy="560388"/>
          </a:xfrm>
          <a:custGeom>
            <a:avLst/>
            <a:gdLst>
              <a:gd name="T0" fmla="*/ 176 w 209"/>
              <a:gd name="T1" fmla="*/ 90 h 207"/>
              <a:gd name="T2" fmla="*/ 142 w 209"/>
              <a:gd name="T3" fmla="*/ 124 h 207"/>
              <a:gd name="T4" fmla="*/ 163 w 209"/>
              <a:gd name="T5" fmla="*/ 155 h 207"/>
              <a:gd name="T6" fmla="*/ 123 w 209"/>
              <a:gd name="T7" fmla="*/ 187 h 207"/>
              <a:gd name="T8" fmla="*/ 92 w 209"/>
              <a:gd name="T9" fmla="*/ 175 h 207"/>
              <a:gd name="T10" fmla="*/ 83 w 209"/>
              <a:gd name="T11" fmla="*/ 159 h 207"/>
              <a:gd name="T12" fmla="*/ 87 w 209"/>
              <a:gd name="T13" fmla="*/ 154 h 207"/>
              <a:gd name="T14" fmla="*/ 91 w 209"/>
              <a:gd name="T15" fmla="*/ 134 h 207"/>
              <a:gd name="T16" fmla="*/ 141 w 209"/>
              <a:gd name="T17" fmla="*/ 38 h 207"/>
              <a:gd name="T18" fmla="*/ 119 w 209"/>
              <a:gd name="T19" fmla="*/ 13 h 207"/>
              <a:gd name="T20" fmla="*/ 101 w 209"/>
              <a:gd name="T21" fmla="*/ 0 h 207"/>
              <a:gd name="T22" fmla="*/ 83 w 209"/>
              <a:gd name="T23" fmla="*/ 18 h 207"/>
              <a:gd name="T24" fmla="*/ 101 w 209"/>
              <a:gd name="T25" fmla="*/ 37 h 207"/>
              <a:gd name="T26" fmla="*/ 114 w 209"/>
              <a:gd name="T27" fmla="*/ 31 h 207"/>
              <a:gd name="T28" fmla="*/ 123 w 209"/>
              <a:gd name="T29" fmla="*/ 38 h 207"/>
              <a:gd name="T30" fmla="*/ 70 w 209"/>
              <a:gd name="T31" fmla="*/ 119 h 207"/>
              <a:gd name="T32" fmla="*/ 18 w 209"/>
              <a:gd name="T33" fmla="*/ 38 h 207"/>
              <a:gd name="T34" fmla="*/ 27 w 209"/>
              <a:gd name="T35" fmla="*/ 31 h 207"/>
              <a:gd name="T36" fmla="*/ 40 w 209"/>
              <a:gd name="T37" fmla="*/ 37 h 207"/>
              <a:gd name="T38" fmla="*/ 58 w 209"/>
              <a:gd name="T39" fmla="*/ 18 h 207"/>
              <a:gd name="T40" fmla="*/ 40 w 209"/>
              <a:gd name="T41" fmla="*/ 0 h 207"/>
              <a:gd name="T42" fmla="*/ 22 w 209"/>
              <a:gd name="T43" fmla="*/ 13 h 207"/>
              <a:gd name="T44" fmla="*/ 0 w 209"/>
              <a:gd name="T45" fmla="*/ 38 h 207"/>
              <a:gd name="T46" fmla="*/ 50 w 209"/>
              <a:gd name="T47" fmla="*/ 134 h 207"/>
              <a:gd name="T48" fmla="*/ 54 w 209"/>
              <a:gd name="T49" fmla="*/ 154 h 207"/>
              <a:gd name="T50" fmla="*/ 63 w 209"/>
              <a:gd name="T51" fmla="*/ 162 h 207"/>
              <a:gd name="T52" fmla="*/ 77 w 209"/>
              <a:gd name="T53" fmla="*/ 189 h 207"/>
              <a:gd name="T54" fmla="*/ 123 w 209"/>
              <a:gd name="T55" fmla="*/ 207 h 207"/>
              <a:gd name="T56" fmla="*/ 183 w 209"/>
              <a:gd name="T57" fmla="*/ 157 h 207"/>
              <a:gd name="T58" fmla="*/ 209 w 209"/>
              <a:gd name="T59" fmla="*/ 124 h 207"/>
              <a:gd name="T60" fmla="*/ 176 w 209"/>
              <a:gd name="T61" fmla="*/ 90 h 207"/>
              <a:gd name="T62" fmla="*/ 176 w 209"/>
              <a:gd name="T63" fmla="*/ 140 h 207"/>
              <a:gd name="T64" fmla="*/ 160 w 209"/>
              <a:gd name="T65" fmla="*/ 124 h 207"/>
              <a:gd name="T66" fmla="*/ 176 w 209"/>
              <a:gd name="T67" fmla="*/ 108 h 207"/>
              <a:gd name="T68" fmla="*/ 192 w 209"/>
              <a:gd name="T69" fmla="*/ 124 h 207"/>
              <a:gd name="T70" fmla="*/ 176 w 209"/>
              <a:gd name="T71" fmla="*/ 14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207">
                <a:moveTo>
                  <a:pt x="176" y="90"/>
                </a:moveTo>
                <a:cubicBezTo>
                  <a:pt x="157" y="90"/>
                  <a:pt x="142" y="105"/>
                  <a:pt x="142" y="124"/>
                </a:cubicBezTo>
                <a:cubicBezTo>
                  <a:pt x="142" y="138"/>
                  <a:pt x="151" y="150"/>
                  <a:pt x="163" y="155"/>
                </a:cubicBezTo>
                <a:cubicBezTo>
                  <a:pt x="160" y="173"/>
                  <a:pt x="150" y="187"/>
                  <a:pt x="123" y="187"/>
                </a:cubicBezTo>
                <a:cubicBezTo>
                  <a:pt x="109" y="187"/>
                  <a:pt x="99" y="183"/>
                  <a:pt x="92" y="175"/>
                </a:cubicBezTo>
                <a:cubicBezTo>
                  <a:pt x="87" y="170"/>
                  <a:pt x="85" y="165"/>
                  <a:pt x="83" y="159"/>
                </a:cubicBezTo>
                <a:cubicBezTo>
                  <a:pt x="85" y="158"/>
                  <a:pt x="86" y="156"/>
                  <a:pt x="87" y="154"/>
                </a:cubicBezTo>
                <a:cubicBezTo>
                  <a:pt x="91" y="149"/>
                  <a:pt x="92" y="141"/>
                  <a:pt x="91" y="134"/>
                </a:cubicBezTo>
                <a:cubicBezTo>
                  <a:pt x="132" y="118"/>
                  <a:pt x="141" y="56"/>
                  <a:pt x="141" y="38"/>
                </a:cubicBezTo>
                <a:cubicBezTo>
                  <a:pt x="141" y="26"/>
                  <a:pt x="129" y="18"/>
                  <a:pt x="119" y="13"/>
                </a:cubicBezTo>
                <a:cubicBezTo>
                  <a:pt x="117" y="6"/>
                  <a:pt x="110" y="0"/>
                  <a:pt x="101" y="0"/>
                </a:cubicBezTo>
                <a:cubicBezTo>
                  <a:pt x="91" y="0"/>
                  <a:pt x="83" y="8"/>
                  <a:pt x="83" y="18"/>
                </a:cubicBezTo>
                <a:cubicBezTo>
                  <a:pt x="83" y="29"/>
                  <a:pt x="91" y="37"/>
                  <a:pt x="101" y="37"/>
                </a:cubicBezTo>
                <a:cubicBezTo>
                  <a:pt x="106" y="37"/>
                  <a:pt x="111" y="35"/>
                  <a:pt x="114" y="31"/>
                </a:cubicBezTo>
                <a:cubicBezTo>
                  <a:pt x="119" y="34"/>
                  <a:pt x="122" y="36"/>
                  <a:pt x="123" y="38"/>
                </a:cubicBezTo>
                <a:cubicBezTo>
                  <a:pt x="123" y="38"/>
                  <a:pt x="119" y="119"/>
                  <a:pt x="70" y="119"/>
                </a:cubicBezTo>
                <a:cubicBezTo>
                  <a:pt x="22" y="119"/>
                  <a:pt x="18" y="38"/>
                  <a:pt x="18" y="38"/>
                </a:cubicBezTo>
                <a:cubicBezTo>
                  <a:pt x="19" y="36"/>
                  <a:pt x="22" y="34"/>
                  <a:pt x="27" y="31"/>
                </a:cubicBezTo>
                <a:cubicBezTo>
                  <a:pt x="30" y="35"/>
                  <a:pt x="35" y="37"/>
                  <a:pt x="40" y="37"/>
                </a:cubicBezTo>
                <a:cubicBezTo>
                  <a:pt x="50" y="37"/>
                  <a:pt x="58" y="29"/>
                  <a:pt x="58" y="18"/>
                </a:cubicBezTo>
                <a:cubicBezTo>
                  <a:pt x="58" y="8"/>
                  <a:pt x="50" y="0"/>
                  <a:pt x="40" y="0"/>
                </a:cubicBezTo>
                <a:cubicBezTo>
                  <a:pt x="31" y="0"/>
                  <a:pt x="24" y="6"/>
                  <a:pt x="22" y="13"/>
                </a:cubicBezTo>
                <a:cubicBezTo>
                  <a:pt x="12" y="18"/>
                  <a:pt x="0" y="26"/>
                  <a:pt x="0" y="38"/>
                </a:cubicBezTo>
                <a:cubicBezTo>
                  <a:pt x="0" y="56"/>
                  <a:pt x="9" y="118"/>
                  <a:pt x="50" y="134"/>
                </a:cubicBezTo>
                <a:cubicBezTo>
                  <a:pt x="49" y="141"/>
                  <a:pt x="50" y="149"/>
                  <a:pt x="54" y="154"/>
                </a:cubicBezTo>
                <a:cubicBezTo>
                  <a:pt x="56" y="158"/>
                  <a:pt x="59" y="161"/>
                  <a:pt x="63" y="162"/>
                </a:cubicBezTo>
                <a:cubicBezTo>
                  <a:pt x="66" y="171"/>
                  <a:pt x="70" y="181"/>
                  <a:pt x="77" y="189"/>
                </a:cubicBezTo>
                <a:cubicBezTo>
                  <a:pt x="88" y="201"/>
                  <a:pt x="103" y="207"/>
                  <a:pt x="123" y="207"/>
                </a:cubicBezTo>
                <a:cubicBezTo>
                  <a:pt x="165" y="207"/>
                  <a:pt x="179" y="180"/>
                  <a:pt x="183" y="157"/>
                </a:cubicBezTo>
                <a:cubicBezTo>
                  <a:pt x="198" y="153"/>
                  <a:pt x="209" y="140"/>
                  <a:pt x="209" y="124"/>
                </a:cubicBezTo>
                <a:cubicBezTo>
                  <a:pt x="209" y="105"/>
                  <a:pt x="194" y="90"/>
                  <a:pt x="176" y="90"/>
                </a:cubicBezTo>
                <a:close/>
                <a:moveTo>
                  <a:pt x="176" y="140"/>
                </a:moveTo>
                <a:cubicBezTo>
                  <a:pt x="167" y="140"/>
                  <a:pt x="160" y="133"/>
                  <a:pt x="160" y="124"/>
                </a:cubicBezTo>
                <a:cubicBezTo>
                  <a:pt x="160" y="115"/>
                  <a:pt x="167" y="108"/>
                  <a:pt x="176" y="108"/>
                </a:cubicBezTo>
                <a:cubicBezTo>
                  <a:pt x="184" y="108"/>
                  <a:pt x="192" y="115"/>
                  <a:pt x="192" y="124"/>
                </a:cubicBezTo>
                <a:cubicBezTo>
                  <a:pt x="192" y="133"/>
                  <a:pt x="184" y="140"/>
                  <a:pt x="176" y="1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4" name="Group 13"/>
          <p:cNvGrpSpPr/>
          <p:nvPr/>
        </p:nvGrpSpPr>
        <p:grpSpPr>
          <a:xfrm>
            <a:off x="9796463" y="1541462"/>
            <a:ext cx="644525" cy="541338"/>
            <a:chOff x="9796463" y="1541462"/>
            <a:chExt cx="644525" cy="541338"/>
          </a:xfrm>
        </p:grpSpPr>
        <p:sp>
          <p:nvSpPr>
            <p:cNvPr id="220" name="Freeform 219"/>
            <p:cNvSpPr>
              <a:spLocks/>
            </p:cNvSpPr>
            <p:nvPr/>
          </p:nvSpPr>
          <p:spPr bwMode="auto">
            <a:xfrm>
              <a:off x="9796463" y="1617662"/>
              <a:ext cx="644525" cy="465138"/>
            </a:xfrm>
            <a:custGeom>
              <a:avLst/>
              <a:gdLst>
                <a:gd name="connsiteX0" fmla="*/ 0 w 644525"/>
                <a:gd name="connsiteY0" fmla="*/ 384175 h 465138"/>
                <a:gd name="connsiteX1" fmla="*/ 255634 w 644525"/>
                <a:gd name="connsiteY1" fmla="*/ 384175 h 465138"/>
                <a:gd name="connsiteX2" fmla="*/ 255634 w 644525"/>
                <a:gd name="connsiteY2" fmla="*/ 392271 h 465138"/>
                <a:gd name="connsiteX3" fmla="*/ 274671 w 644525"/>
                <a:gd name="connsiteY3" fmla="*/ 411163 h 465138"/>
                <a:gd name="connsiteX4" fmla="*/ 369854 w 644525"/>
                <a:gd name="connsiteY4" fmla="*/ 411163 h 465138"/>
                <a:gd name="connsiteX5" fmla="*/ 388891 w 644525"/>
                <a:gd name="connsiteY5" fmla="*/ 392271 h 465138"/>
                <a:gd name="connsiteX6" fmla="*/ 388891 w 644525"/>
                <a:gd name="connsiteY6" fmla="*/ 384175 h 465138"/>
                <a:gd name="connsiteX7" fmla="*/ 644525 w 644525"/>
                <a:gd name="connsiteY7" fmla="*/ 384175 h 465138"/>
                <a:gd name="connsiteX8" fmla="*/ 644525 w 644525"/>
                <a:gd name="connsiteY8" fmla="*/ 430054 h 465138"/>
                <a:gd name="connsiteX9" fmla="*/ 606452 w 644525"/>
                <a:gd name="connsiteY9" fmla="*/ 465138 h 465138"/>
                <a:gd name="connsiteX10" fmla="*/ 38073 w 644525"/>
                <a:gd name="connsiteY10" fmla="*/ 465138 h 465138"/>
                <a:gd name="connsiteX11" fmla="*/ 0 w 644525"/>
                <a:gd name="connsiteY11" fmla="*/ 430054 h 465138"/>
                <a:gd name="connsiteX12" fmla="*/ 0 w 644525"/>
                <a:gd name="connsiteY12" fmla="*/ 384175 h 465138"/>
                <a:gd name="connsiteX13" fmla="*/ 598488 w 644525"/>
                <a:gd name="connsiteY13" fmla="*/ 211137 h 465138"/>
                <a:gd name="connsiteX14" fmla="*/ 598488 w 644525"/>
                <a:gd name="connsiteY14" fmla="*/ 358775 h 465138"/>
                <a:gd name="connsiteX15" fmla="*/ 530225 w 644525"/>
                <a:gd name="connsiteY15" fmla="*/ 358775 h 465138"/>
                <a:gd name="connsiteX16" fmla="*/ 530225 w 644525"/>
                <a:gd name="connsiteY16" fmla="*/ 243349 h 465138"/>
                <a:gd name="connsiteX17" fmla="*/ 598488 w 644525"/>
                <a:gd name="connsiteY17" fmla="*/ 211137 h 465138"/>
                <a:gd name="connsiteX18" fmla="*/ 100558 w 644525"/>
                <a:gd name="connsiteY18" fmla="*/ 0 h 465138"/>
                <a:gd name="connsiteX19" fmla="*/ 315913 w 644525"/>
                <a:gd name="connsiteY19" fmla="*/ 0 h 465138"/>
                <a:gd name="connsiteX20" fmla="*/ 296831 w 644525"/>
                <a:gd name="connsiteY20" fmla="*/ 64741 h 465138"/>
                <a:gd name="connsiteX21" fmla="*/ 114188 w 644525"/>
                <a:gd name="connsiteY21" fmla="*/ 64741 h 465138"/>
                <a:gd name="connsiteX22" fmla="*/ 114188 w 644525"/>
                <a:gd name="connsiteY22" fmla="*/ 358775 h 465138"/>
                <a:gd name="connsiteX23" fmla="*/ 46038 w 644525"/>
                <a:gd name="connsiteY23" fmla="*/ 358775 h 465138"/>
                <a:gd name="connsiteX24" fmla="*/ 46038 w 644525"/>
                <a:gd name="connsiteY24" fmla="*/ 53951 h 465138"/>
                <a:gd name="connsiteX25" fmla="*/ 100558 w 644525"/>
                <a:gd name="connsiteY25" fmla="*/ 0 h 46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4525" h="465138">
                  <a:moveTo>
                    <a:pt x="0" y="384175"/>
                  </a:moveTo>
                  <a:cubicBezTo>
                    <a:pt x="0" y="384175"/>
                    <a:pt x="0" y="384175"/>
                    <a:pt x="255634" y="384175"/>
                  </a:cubicBezTo>
                  <a:cubicBezTo>
                    <a:pt x="255634" y="384175"/>
                    <a:pt x="255634" y="384175"/>
                    <a:pt x="255634" y="392271"/>
                  </a:cubicBezTo>
                  <a:cubicBezTo>
                    <a:pt x="255634" y="400368"/>
                    <a:pt x="263793" y="411163"/>
                    <a:pt x="274671" y="411163"/>
                  </a:cubicBezTo>
                  <a:cubicBezTo>
                    <a:pt x="274671" y="411163"/>
                    <a:pt x="274671" y="411163"/>
                    <a:pt x="369854" y="411163"/>
                  </a:cubicBezTo>
                  <a:cubicBezTo>
                    <a:pt x="380732" y="411163"/>
                    <a:pt x="388891" y="400368"/>
                    <a:pt x="388891" y="392271"/>
                  </a:cubicBezTo>
                  <a:cubicBezTo>
                    <a:pt x="388891" y="392271"/>
                    <a:pt x="388891" y="392271"/>
                    <a:pt x="388891" y="384175"/>
                  </a:cubicBezTo>
                  <a:lnTo>
                    <a:pt x="644525" y="384175"/>
                  </a:lnTo>
                  <a:cubicBezTo>
                    <a:pt x="644525" y="384175"/>
                    <a:pt x="644525" y="384175"/>
                    <a:pt x="644525" y="430054"/>
                  </a:cubicBezTo>
                  <a:cubicBezTo>
                    <a:pt x="644525" y="448945"/>
                    <a:pt x="628208" y="465138"/>
                    <a:pt x="606452" y="465138"/>
                  </a:cubicBezTo>
                  <a:cubicBezTo>
                    <a:pt x="606452" y="465138"/>
                    <a:pt x="606452" y="465138"/>
                    <a:pt x="38073" y="465138"/>
                  </a:cubicBezTo>
                  <a:cubicBezTo>
                    <a:pt x="16317" y="465138"/>
                    <a:pt x="0" y="448945"/>
                    <a:pt x="0" y="430054"/>
                  </a:cubicBezTo>
                  <a:cubicBezTo>
                    <a:pt x="0" y="430054"/>
                    <a:pt x="0" y="430054"/>
                    <a:pt x="0" y="384175"/>
                  </a:cubicBezTo>
                  <a:close/>
                  <a:moveTo>
                    <a:pt x="598488" y="211137"/>
                  </a:moveTo>
                  <a:cubicBezTo>
                    <a:pt x="598488" y="211137"/>
                    <a:pt x="598488" y="211137"/>
                    <a:pt x="598488" y="358775"/>
                  </a:cubicBezTo>
                  <a:cubicBezTo>
                    <a:pt x="598488" y="358775"/>
                    <a:pt x="598488" y="358775"/>
                    <a:pt x="530225" y="358775"/>
                  </a:cubicBezTo>
                  <a:lnTo>
                    <a:pt x="530225" y="243349"/>
                  </a:lnTo>
                  <a:cubicBezTo>
                    <a:pt x="554800" y="235296"/>
                    <a:pt x="579374" y="224559"/>
                    <a:pt x="598488" y="211137"/>
                  </a:cubicBezTo>
                  <a:close/>
                  <a:moveTo>
                    <a:pt x="100558" y="0"/>
                  </a:moveTo>
                  <a:cubicBezTo>
                    <a:pt x="100558" y="0"/>
                    <a:pt x="100558" y="0"/>
                    <a:pt x="315913" y="0"/>
                  </a:cubicBezTo>
                  <a:cubicBezTo>
                    <a:pt x="305009" y="18883"/>
                    <a:pt x="299557" y="43161"/>
                    <a:pt x="296831" y="64741"/>
                  </a:cubicBezTo>
                  <a:cubicBezTo>
                    <a:pt x="296831" y="64741"/>
                    <a:pt x="296831" y="64741"/>
                    <a:pt x="114188" y="64741"/>
                  </a:cubicBezTo>
                  <a:lnTo>
                    <a:pt x="114188" y="358775"/>
                  </a:lnTo>
                  <a:cubicBezTo>
                    <a:pt x="114188" y="358775"/>
                    <a:pt x="114188" y="358775"/>
                    <a:pt x="46038" y="358775"/>
                  </a:cubicBezTo>
                  <a:cubicBezTo>
                    <a:pt x="46038" y="358775"/>
                    <a:pt x="46038" y="358775"/>
                    <a:pt x="46038" y="53951"/>
                  </a:cubicBezTo>
                  <a:cubicBezTo>
                    <a:pt x="46038" y="24278"/>
                    <a:pt x="70572" y="0"/>
                    <a:pt x="100558"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latin typeface="+mj-lt"/>
              </a:endParaRPr>
            </a:p>
          </p:txBody>
        </p:sp>
        <p:sp>
          <p:nvSpPr>
            <p:cNvPr id="167" name="Freeform 130"/>
            <p:cNvSpPr>
              <a:spLocks noEditPoints="1"/>
            </p:cNvSpPr>
            <p:nvPr/>
          </p:nvSpPr>
          <p:spPr bwMode="auto">
            <a:xfrm>
              <a:off x="10120313" y="1541462"/>
              <a:ext cx="317500" cy="346075"/>
            </a:xfrm>
            <a:custGeom>
              <a:avLst/>
              <a:gdLst>
                <a:gd name="T0" fmla="*/ 8 w 117"/>
                <a:gd name="T1" fmla="*/ 123 h 128"/>
                <a:gd name="T2" fmla="*/ 9 w 117"/>
                <a:gd name="T3" fmla="*/ 124 h 128"/>
                <a:gd name="T4" fmla="*/ 44 w 117"/>
                <a:gd name="T5" fmla="*/ 112 h 128"/>
                <a:gd name="T6" fmla="*/ 54 w 117"/>
                <a:gd name="T7" fmla="*/ 110 h 128"/>
                <a:gd name="T8" fmla="*/ 54 w 117"/>
                <a:gd name="T9" fmla="*/ 110 h 128"/>
                <a:gd name="T10" fmla="*/ 59 w 117"/>
                <a:gd name="T11" fmla="*/ 110 h 128"/>
                <a:gd name="T12" fmla="*/ 117 w 117"/>
                <a:gd name="T13" fmla="*/ 55 h 128"/>
                <a:gd name="T14" fmla="*/ 59 w 117"/>
                <a:gd name="T15" fmla="*/ 0 h 128"/>
                <a:gd name="T16" fmla="*/ 0 w 117"/>
                <a:gd name="T17" fmla="*/ 55 h 128"/>
                <a:gd name="T18" fmla="*/ 17 w 117"/>
                <a:gd name="T19" fmla="*/ 95 h 128"/>
                <a:gd name="T20" fmla="*/ 8 w 117"/>
                <a:gd name="T21" fmla="*/ 123 h 128"/>
                <a:gd name="T22" fmla="*/ 26 w 117"/>
                <a:gd name="T23" fmla="*/ 45 h 128"/>
                <a:gd name="T24" fmla="*/ 49 w 117"/>
                <a:gd name="T25" fmla="*/ 45 h 128"/>
                <a:gd name="T26" fmla="*/ 49 w 117"/>
                <a:gd name="T27" fmla="*/ 21 h 128"/>
                <a:gd name="T28" fmla="*/ 68 w 117"/>
                <a:gd name="T29" fmla="*/ 21 h 128"/>
                <a:gd name="T30" fmla="*/ 68 w 117"/>
                <a:gd name="T31" fmla="*/ 45 h 128"/>
                <a:gd name="T32" fmla="*/ 91 w 117"/>
                <a:gd name="T33" fmla="*/ 45 h 128"/>
                <a:gd name="T34" fmla="*/ 91 w 117"/>
                <a:gd name="T35" fmla="*/ 63 h 128"/>
                <a:gd name="T36" fmla="*/ 68 w 117"/>
                <a:gd name="T37" fmla="*/ 63 h 128"/>
                <a:gd name="T38" fmla="*/ 68 w 117"/>
                <a:gd name="T39" fmla="*/ 87 h 128"/>
                <a:gd name="T40" fmla="*/ 49 w 117"/>
                <a:gd name="T41" fmla="*/ 87 h 128"/>
                <a:gd name="T42" fmla="*/ 49 w 117"/>
                <a:gd name="T43" fmla="*/ 63 h 128"/>
                <a:gd name="T44" fmla="*/ 26 w 117"/>
                <a:gd name="T45" fmla="*/ 63 h 128"/>
                <a:gd name="T46" fmla="*/ 26 w 117"/>
                <a:gd name="T47" fmla="*/ 4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28">
                  <a:moveTo>
                    <a:pt x="8" y="123"/>
                  </a:moveTo>
                  <a:cubicBezTo>
                    <a:pt x="7" y="124"/>
                    <a:pt x="9" y="124"/>
                    <a:pt x="9" y="124"/>
                  </a:cubicBezTo>
                  <a:cubicBezTo>
                    <a:pt x="23" y="128"/>
                    <a:pt x="36" y="119"/>
                    <a:pt x="44" y="112"/>
                  </a:cubicBezTo>
                  <a:cubicBezTo>
                    <a:pt x="47" y="110"/>
                    <a:pt x="54" y="110"/>
                    <a:pt x="54" y="110"/>
                  </a:cubicBezTo>
                  <a:cubicBezTo>
                    <a:pt x="54" y="110"/>
                    <a:pt x="54" y="110"/>
                    <a:pt x="54" y="110"/>
                  </a:cubicBezTo>
                  <a:cubicBezTo>
                    <a:pt x="56" y="110"/>
                    <a:pt x="57" y="110"/>
                    <a:pt x="59" y="110"/>
                  </a:cubicBezTo>
                  <a:cubicBezTo>
                    <a:pt x="91" y="110"/>
                    <a:pt x="117" y="86"/>
                    <a:pt x="117" y="55"/>
                  </a:cubicBezTo>
                  <a:cubicBezTo>
                    <a:pt x="117" y="24"/>
                    <a:pt x="91" y="0"/>
                    <a:pt x="59" y="0"/>
                  </a:cubicBezTo>
                  <a:cubicBezTo>
                    <a:pt x="26" y="0"/>
                    <a:pt x="0" y="24"/>
                    <a:pt x="0" y="55"/>
                  </a:cubicBezTo>
                  <a:cubicBezTo>
                    <a:pt x="0" y="71"/>
                    <a:pt x="7" y="85"/>
                    <a:pt x="17" y="95"/>
                  </a:cubicBezTo>
                  <a:cubicBezTo>
                    <a:pt x="28" y="108"/>
                    <a:pt x="10" y="121"/>
                    <a:pt x="8" y="123"/>
                  </a:cubicBezTo>
                  <a:close/>
                  <a:moveTo>
                    <a:pt x="26" y="45"/>
                  </a:moveTo>
                  <a:cubicBezTo>
                    <a:pt x="49" y="45"/>
                    <a:pt x="49" y="45"/>
                    <a:pt x="49" y="45"/>
                  </a:cubicBezTo>
                  <a:cubicBezTo>
                    <a:pt x="49" y="21"/>
                    <a:pt x="49" y="21"/>
                    <a:pt x="49" y="21"/>
                  </a:cubicBezTo>
                  <a:cubicBezTo>
                    <a:pt x="68" y="21"/>
                    <a:pt x="68" y="21"/>
                    <a:pt x="68" y="21"/>
                  </a:cubicBezTo>
                  <a:cubicBezTo>
                    <a:pt x="68" y="45"/>
                    <a:pt x="68" y="45"/>
                    <a:pt x="68" y="45"/>
                  </a:cubicBezTo>
                  <a:cubicBezTo>
                    <a:pt x="91" y="45"/>
                    <a:pt x="91" y="45"/>
                    <a:pt x="91" y="45"/>
                  </a:cubicBezTo>
                  <a:cubicBezTo>
                    <a:pt x="91" y="63"/>
                    <a:pt x="91" y="63"/>
                    <a:pt x="91" y="63"/>
                  </a:cubicBezTo>
                  <a:cubicBezTo>
                    <a:pt x="68" y="63"/>
                    <a:pt x="68" y="63"/>
                    <a:pt x="68" y="63"/>
                  </a:cubicBezTo>
                  <a:cubicBezTo>
                    <a:pt x="68" y="87"/>
                    <a:pt x="68" y="87"/>
                    <a:pt x="68" y="87"/>
                  </a:cubicBezTo>
                  <a:cubicBezTo>
                    <a:pt x="49" y="87"/>
                    <a:pt x="49" y="87"/>
                    <a:pt x="49" y="87"/>
                  </a:cubicBezTo>
                  <a:cubicBezTo>
                    <a:pt x="49" y="63"/>
                    <a:pt x="49" y="63"/>
                    <a:pt x="49" y="63"/>
                  </a:cubicBezTo>
                  <a:cubicBezTo>
                    <a:pt x="26" y="63"/>
                    <a:pt x="26" y="63"/>
                    <a:pt x="26" y="63"/>
                  </a:cubicBezTo>
                  <a:lnTo>
                    <a:pt x="26"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68" name="Freeform 131"/>
          <p:cNvSpPr>
            <a:spLocks/>
          </p:cNvSpPr>
          <p:nvPr/>
        </p:nvSpPr>
        <p:spPr bwMode="auto">
          <a:xfrm>
            <a:off x="7999413" y="2378074"/>
            <a:ext cx="441325" cy="657225"/>
          </a:xfrm>
          <a:custGeom>
            <a:avLst/>
            <a:gdLst>
              <a:gd name="T0" fmla="*/ 162 w 162"/>
              <a:gd name="T1" fmla="*/ 122 h 243"/>
              <a:gd name="T2" fmla="*/ 162 w 162"/>
              <a:gd name="T3" fmla="*/ 67 h 243"/>
              <a:gd name="T4" fmla="*/ 135 w 162"/>
              <a:gd name="T5" fmla="*/ 40 h 243"/>
              <a:gd name="T6" fmla="*/ 127 w 162"/>
              <a:gd name="T7" fmla="*/ 40 h 243"/>
              <a:gd name="T8" fmla="*/ 127 w 162"/>
              <a:gd name="T9" fmla="*/ 0 h 243"/>
              <a:gd name="T10" fmla="*/ 35 w 162"/>
              <a:gd name="T11" fmla="*/ 0 h 243"/>
              <a:gd name="T12" fmla="*/ 35 w 162"/>
              <a:gd name="T13" fmla="*/ 40 h 243"/>
              <a:gd name="T14" fmla="*/ 27 w 162"/>
              <a:gd name="T15" fmla="*/ 40 h 243"/>
              <a:gd name="T16" fmla="*/ 0 w 162"/>
              <a:gd name="T17" fmla="*/ 67 h 243"/>
              <a:gd name="T18" fmla="*/ 0 w 162"/>
              <a:gd name="T19" fmla="*/ 176 h 243"/>
              <a:gd name="T20" fmla="*/ 27 w 162"/>
              <a:gd name="T21" fmla="*/ 203 h 243"/>
              <a:gd name="T22" fmla="*/ 35 w 162"/>
              <a:gd name="T23" fmla="*/ 203 h 243"/>
              <a:gd name="T24" fmla="*/ 35 w 162"/>
              <a:gd name="T25" fmla="*/ 243 h 243"/>
              <a:gd name="T26" fmla="*/ 127 w 162"/>
              <a:gd name="T27" fmla="*/ 243 h 243"/>
              <a:gd name="T28" fmla="*/ 127 w 162"/>
              <a:gd name="T29" fmla="*/ 203 h 243"/>
              <a:gd name="T30" fmla="*/ 135 w 162"/>
              <a:gd name="T31" fmla="*/ 203 h 243"/>
              <a:gd name="T32" fmla="*/ 162 w 162"/>
              <a:gd name="T33" fmla="*/ 176 h 243"/>
              <a:gd name="T34" fmla="*/ 162 w 162"/>
              <a:gd name="T35" fmla="*/ 133 h 243"/>
              <a:gd name="T36" fmla="*/ 101 w 162"/>
              <a:gd name="T37" fmla="*/ 133 h 243"/>
              <a:gd name="T38" fmla="*/ 96 w 162"/>
              <a:gd name="T39" fmla="*/ 130 h 243"/>
              <a:gd name="T40" fmla="*/ 95 w 162"/>
              <a:gd name="T41" fmla="*/ 127 h 243"/>
              <a:gd name="T42" fmla="*/ 88 w 162"/>
              <a:gd name="T43" fmla="*/ 145 h 243"/>
              <a:gd name="T44" fmla="*/ 83 w 162"/>
              <a:gd name="T45" fmla="*/ 149 h 243"/>
              <a:gd name="T46" fmla="*/ 83 w 162"/>
              <a:gd name="T47" fmla="*/ 149 h 243"/>
              <a:gd name="T48" fmla="*/ 78 w 162"/>
              <a:gd name="T49" fmla="*/ 146 h 243"/>
              <a:gd name="T50" fmla="*/ 69 w 162"/>
              <a:gd name="T51" fmla="*/ 133 h 243"/>
              <a:gd name="T52" fmla="*/ 48 w 162"/>
              <a:gd name="T53" fmla="*/ 133 h 243"/>
              <a:gd name="T54" fmla="*/ 43 w 162"/>
              <a:gd name="T55" fmla="*/ 127 h 243"/>
              <a:gd name="T56" fmla="*/ 48 w 162"/>
              <a:gd name="T57" fmla="*/ 122 h 243"/>
              <a:gd name="T58" fmla="*/ 72 w 162"/>
              <a:gd name="T59" fmla="*/ 122 h 243"/>
              <a:gd name="T60" fmla="*/ 76 w 162"/>
              <a:gd name="T61" fmla="*/ 124 h 243"/>
              <a:gd name="T62" fmla="*/ 81 w 162"/>
              <a:gd name="T63" fmla="*/ 132 h 243"/>
              <a:gd name="T64" fmla="*/ 89 w 162"/>
              <a:gd name="T65" fmla="*/ 112 h 243"/>
              <a:gd name="T66" fmla="*/ 94 w 162"/>
              <a:gd name="T67" fmla="*/ 108 h 243"/>
              <a:gd name="T68" fmla="*/ 99 w 162"/>
              <a:gd name="T69" fmla="*/ 111 h 243"/>
              <a:gd name="T70" fmla="*/ 104 w 162"/>
              <a:gd name="T71" fmla="*/ 122 h 243"/>
              <a:gd name="T72" fmla="*/ 133 w 162"/>
              <a:gd name="T73" fmla="*/ 122 h 243"/>
              <a:gd name="T74" fmla="*/ 135 w 162"/>
              <a:gd name="T75" fmla="*/ 110 h 243"/>
              <a:gd name="T76" fmla="*/ 111 w 162"/>
              <a:gd name="T77" fmla="*/ 81 h 243"/>
              <a:gd name="T78" fmla="*/ 81 w 162"/>
              <a:gd name="T79" fmla="*/ 100 h 243"/>
              <a:gd name="T80" fmla="*/ 51 w 162"/>
              <a:gd name="T81" fmla="*/ 81 h 243"/>
              <a:gd name="T82" fmla="*/ 28 w 162"/>
              <a:gd name="T83" fmla="*/ 110 h 243"/>
              <a:gd name="T84" fmla="*/ 81 w 162"/>
              <a:gd name="T85" fmla="*/ 174 h 243"/>
              <a:gd name="T86" fmla="*/ 123 w 162"/>
              <a:gd name="T87" fmla="*/ 141 h 243"/>
              <a:gd name="T88" fmla="*/ 144 w 162"/>
              <a:gd name="T89" fmla="*/ 141 h 243"/>
              <a:gd name="T90" fmla="*/ 144 w 162"/>
              <a:gd name="T91" fmla="*/ 176 h 243"/>
              <a:gd name="T92" fmla="*/ 135 w 162"/>
              <a:gd name="T93" fmla="*/ 185 h 243"/>
              <a:gd name="T94" fmla="*/ 27 w 162"/>
              <a:gd name="T95" fmla="*/ 185 h 243"/>
              <a:gd name="T96" fmla="*/ 18 w 162"/>
              <a:gd name="T97" fmla="*/ 176 h 243"/>
              <a:gd name="T98" fmla="*/ 18 w 162"/>
              <a:gd name="T99" fmla="*/ 67 h 243"/>
              <a:gd name="T100" fmla="*/ 27 w 162"/>
              <a:gd name="T101" fmla="*/ 58 h 243"/>
              <a:gd name="T102" fmla="*/ 135 w 162"/>
              <a:gd name="T103" fmla="*/ 58 h 243"/>
              <a:gd name="T104" fmla="*/ 144 w 162"/>
              <a:gd name="T105" fmla="*/ 67 h 243"/>
              <a:gd name="T106" fmla="*/ 144 w 162"/>
              <a:gd name="T107" fmla="*/ 122 h 243"/>
              <a:gd name="T108" fmla="*/ 162 w 162"/>
              <a:gd name="T109" fmla="*/ 12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3">
                <a:moveTo>
                  <a:pt x="162" y="122"/>
                </a:moveTo>
                <a:cubicBezTo>
                  <a:pt x="162" y="67"/>
                  <a:pt x="162" y="67"/>
                  <a:pt x="162" y="67"/>
                </a:cubicBezTo>
                <a:cubicBezTo>
                  <a:pt x="162" y="52"/>
                  <a:pt x="150" y="40"/>
                  <a:pt x="135" y="40"/>
                </a:cubicBezTo>
                <a:cubicBezTo>
                  <a:pt x="127" y="40"/>
                  <a:pt x="127" y="40"/>
                  <a:pt x="127" y="40"/>
                </a:cubicBezTo>
                <a:cubicBezTo>
                  <a:pt x="127" y="0"/>
                  <a:pt x="127" y="0"/>
                  <a:pt x="127" y="0"/>
                </a:cubicBezTo>
                <a:cubicBezTo>
                  <a:pt x="35" y="0"/>
                  <a:pt x="35" y="0"/>
                  <a:pt x="35" y="0"/>
                </a:cubicBezTo>
                <a:cubicBezTo>
                  <a:pt x="35" y="40"/>
                  <a:pt x="35" y="40"/>
                  <a:pt x="35" y="40"/>
                </a:cubicBezTo>
                <a:cubicBezTo>
                  <a:pt x="27" y="40"/>
                  <a:pt x="27" y="40"/>
                  <a:pt x="27" y="40"/>
                </a:cubicBezTo>
                <a:cubicBezTo>
                  <a:pt x="12" y="40"/>
                  <a:pt x="0" y="52"/>
                  <a:pt x="0" y="67"/>
                </a:cubicBezTo>
                <a:cubicBezTo>
                  <a:pt x="0" y="176"/>
                  <a:pt x="0" y="176"/>
                  <a:pt x="0" y="176"/>
                </a:cubicBezTo>
                <a:cubicBezTo>
                  <a:pt x="0" y="191"/>
                  <a:pt x="12" y="203"/>
                  <a:pt x="27" y="203"/>
                </a:cubicBezTo>
                <a:cubicBezTo>
                  <a:pt x="35" y="203"/>
                  <a:pt x="35" y="203"/>
                  <a:pt x="35" y="203"/>
                </a:cubicBezTo>
                <a:cubicBezTo>
                  <a:pt x="35" y="243"/>
                  <a:pt x="35" y="243"/>
                  <a:pt x="35" y="243"/>
                </a:cubicBezTo>
                <a:cubicBezTo>
                  <a:pt x="127" y="243"/>
                  <a:pt x="127" y="243"/>
                  <a:pt x="127" y="243"/>
                </a:cubicBezTo>
                <a:cubicBezTo>
                  <a:pt x="127" y="203"/>
                  <a:pt x="127" y="203"/>
                  <a:pt x="127" y="203"/>
                </a:cubicBezTo>
                <a:cubicBezTo>
                  <a:pt x="135" y="203"/>
                  <a:pt x="135" y="203"/>
                  <a:pt x="135" y="203"/>
                </a:cubicBezTo>
                <a:cubicBezTo>
                  <a:pt x="150" y="203"/>
                  <a:pt x="162" y="191"/>
                  <a:pt x="162" y="176"/>
                </a:cubicBezTo>
                <a:cubicBezTo>
                  <a:pt x="162" y="133"/>
                  <a:pt x="162" y="133"/>
                  <a:pt x="162" y="133"/>
                </a:cubicBezTo>
                <a:cubicBezTo>
                  <a:pt x="101" y="133"/>
                  <a:pt x="101" y="133"/>
                  <a:pt x="101" y="133"/>
                </a:cubicBezTo>
                <a:cubicBezTo>
                  <a:pt x="99" y="133"/>
                  <a:pt x="97" y="131"/>
                  <a:pt x="96" y="130"/>
                </a:cubicBezTo>
                <a:cubicBezTo>
                  <a:pt x="95" y="127"/>
                  <a:pt x="95" y="127"/>
                  <a:pt x="95" y="127"/>
                </a:cubicBezTo>
                <a:cubicBezTo>
                  <a:pt x="88" y="145"/>
                  <a:pt x="88" y="145"/>
                  <a:pt x="88" y="145"/>
                </a:cubicBezTo>
                <a:cubicBezTo>
                  <a:pt x="87" y="147"/>
                  <a:pt x="85" y="148"/>
                  <a:pt x="83" y="149"/>
                </a:cubicBezTo>
                <a:cubicBezTo>
                  <a:pt x="83" y="149"/>
                  <a:pt x="83" y="149"/>
                  <a:pt x="83" y="149"/>
                </a:cubicBezTo>
                <a:cubicBezTo>
                  <a:pt x="81" y="149"/>
                  <a:pt x="79" y="148"/>
                  <a:pt x="78" y="146"/>
                </a:cubicBezTo>
                <a:cubicBezTo>
                  <a:pt x="69" y="133"/>
                  <a:pt x="69" y="133"/>
                  <a:pt x="69" y="133"/>
                </a:cubicBezTo>
                <a:cubicBezTo>
                  <a:pt x="48" y="133"/>
                  <a:pt x="48" y="133"/>
                  <a:pt x="48" y="133"/>
                </a:cubicBezTo>
                <a:cubicBezTo>
                  <a:pt x="45" y="133"/>
                  <a:pt x="43" y="130"/>
                  <a:pt x="43" y="127"/>
                </a:cubicBezTo>
                <a:cubicBezTo>
                  <a:pt x="43" y="124"/>
                  <a:pt x="45" y="122"/>
                  <a:pt x="48" y="122"/>
                </a:cubicBezTo>
                <a:cubicBezTo>
                  <a:pt x="72" y="122"/>
                  <a:pt x="72" y="122"/>
                  <a:pt x="72" y="122"/>
                </a:cubicBezTo>
                <a:cubicBezTo>
                  <a:pt x="74" y="122"/>
                  <a:pt x="75" y="123"/>
                  <a:pt x="76" y="124"/>
                </a:cubicBezTo>
                <a:cubicBezTo>
                  <a:pt x="81" y="132"/>
                  <a:pt x="81" y="132"/>
                  <a:pt x="81" y="132"/>
                </a:cubicBezTo>
                <a:cubicBezTo>
                  <a:pt x="89" y="112"/>
                  <a:pt x="89" y="112"/>
                  <a:pt x="89" y="112"/>
                </a:cubicBezTo>
                <a:cubicBezTo>
                  <a:pt x="90" y="110"/>
                  <a:pt x="91" y="108"/>
                  <a:pt x="94" y="108"/>
                </a:cubicBezTo>
                <a:cubicBezTo>
                  <a:pt x="96" y="108"/>
                  <a:pt x="98" y="109"/>
                  <a:pt x="99" y="111"/>
                </a:cubicBezTo>
                <a:cubicBezTo>
                  <a:pt x="104" y="122"/>
                  <a:pt x="104" y="122"/>
                  <a:pt x="104" y="122"/>
                </a:cubicBezTo>
                <a:cubicBezTo>
                  <a:pt x="133" y="122"/>
                  <a:pt x="133" y="122"/>
                  <a:pt x="133" y="122"/>
                </a:cubicBezTo>
                <a:cubicBezTo>
                  <a:pt x="134" y="118"/>
                  <a:pt x="135" y="114"/>
                  <a:pt x="135" y="110"/>
                </a:cubicBezTo>
                <a:cubicBezTo>
                  <a:pt x="135" y="96"/>
                  <a:pt x="127" y="84"/>
                  <a:pt x="111" y="81"/>
                </a:cubicBezTo>
                <a:cubicBezTo>
                  <a:pt x="88" y="77"/>
                  <a:pt x="81" y="100"/>
                  <a:pt x="81" y="100"/>
                </a:cubicBezTo>
                <a:cubicBezTo>
                  <a:pt x="81" y="100"/>
                  <a:pt x="74" y="77"/>
                  <a:pt x="51" y="81"/>
                </a:cubicBezTo>
                <a:cubicBezTo>
                  <a:pt x="36" y="84"/>
                  <a:pt x="28" y="96"/>
                  <a:pt x="28" y="110"/>
                </a:cubicBezTo>
                <a:cubicBezTo>
                  <a:pt x="27" y="147"/>
                  <a:pt x="81" y="174"/>
                  <a:pt x="81" y="174"/>
                </a:cubicBezTo>
                <a:cubicBezTo>
                  <a:pt x="81" y="174"/>
                  <a:pt x="107" y="161"/>
                  <a:pt x="123" y="141"/>
                </a:cubicBezTo>
                <a:cubicBezTo>
                  <a:pt x="144" y="141"/>
                  <a:pt x="144" y="141"/>
                  <a:pt x="144" y="141"/>
                </a:cubicBezTo>
                <a:cubicBezTo>
                  <a:pt x="144" y="176"/>
                  <a:pt x="144" y="176"/>
                  <a:pt x="144" y="176"/>
                </a:cubicBezTo>
                <a:cubicBezTo>
                  <a:pt x="144" y="181"/>
                  <a:pt x="140" y="185"/>
                  <a:pt x="135" y="185"/>
                </a:cubicBezTo>
                <a:cubicBezTo>
                  <a:pt x="27" y="185"/>
                  <a:pt x="27" y="185"/>
                  <a:pt x="27" y="185"/>
                </a:cubicBezTo>
                <a:cubicBezTo>
                  <a:pt x="22" y="185"/>
                  <a:pt x="18" y="181"/>
                  <a:pt x="18" y="176"/>
                </a:cubicBezTo>
                <a:cubicBezTo>
                  <a:pt x="18" y="67"/>
                  <a:pt x="18" y="67"/>
                  <a:pt x="18" y="67"/>
                </a:cubicBezTo>
                <a:cubicBezTo>
                  <a:pt x="18" y="62"/>
                  <a:pt x="22" y="58"/>
                  <a:pt x="27" y="58"/>
                </a:cubicBezTo>
                <a:cubicBezTo>
                  <a:pt x="135" y="58"/>
                  <a:pt x="135" y="58"/>
                  <a:pt x="135" y="58"/>
                </a:cubicBezTo>
                <a:cubicBezTo>
                  <a:pt x="140" y="58"/>
                  <a:pt x="144" y="62"/>
                  <a:pt x="144" y="67"/>
                </a:cubicBezTo>
                <a:cubicBezTo>
                  <a:pt x="144" y="122"/>
                  <a:pt x="144" y="122"/>
                  <a:pt x="144" y="122"/>
                </a:cubicBezTo>
                <a:lnTo>
                  <a:pt x="162" y="1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9" name="Freeform 132"/>
          <p:cNvSpPr>
            <a:spLocks/>
          </p:cNvSpPr>
          <p:nvPr/>
        </p:nvSpPr>
        <p:spPr bwMode="auto">
          <a:xfrm>
            <a:off x="8896351" y="2470149"/>
            <a:ext cx="623888" cy="498475"/>
          </a:xfrm>
          <a:custGeom>
            <a:avLst/>
            <a:gdLst>
              <a:gd name="T0" fmla="*/ 224 w 229"/>
              <a:gd name="T1" fmla="*/ 107 h 184"/>
              <a:gd name="T2" fmla="*/ 139 w 229"/>
              <a:gd name="T3" fmla="*/ 107 h 184"/>
              <a:gd name="T4" fmla="*/ 133 w 229"/>
              <a:gd name="T5" fmla="*/ 103 h 184"/>
              <a:gd name="T6" fmla="*/ 127 w 229"/>
              <a:gd name="T7" fmla="*/ 93 h 184"/>
              <a:gd name="T8" fmla="*/ 112 w 229"/>
              <a:gd name="T9" fmla="*/ 133 h 184"/>
              <a:gd name="T10" fmla="*/ 105 w 229"/>
              <a:gd name="T11" fmla="*/ 138 h 184"/>
              <a:gd name="T12" fmla="*/ 105 w 229"/>
              <a:gd name="T13" fmla="*/ 138 h 184"/>
              <a:gd name="T14" fmla="*/ 98 w 229"/>
              <a:gd name="T15" fmla="*/ 133 h 184"/>
              <a:gd name="T16" fmla="*/ 82 w 229"/>
              <a:gd name="T17" fmla="*/ 83 h 184"/>
              <a:gd name="T18" fmla="*/ 74 w 229"/>
              <a:gd name="T19" fmla="*/ 103 h 184"/>
              <a:gd name="T20" fmla="*/ 67 w 229"/>
              <a:gd name="T21" fmla="*/ 107 h 184"/>
              <a:gd name="T22" fmla="*/ 40 w 229"/>
              <a:gd name="T23" fmla="*/ 107 h 184"/>
              <a:gd name="T24" fmla="*/ 32 w 229"/>
              <a:gd name="T25" fmla="*/ 100 h 184"/>
              <a:gd name="T26" fmla="*/ 40 w 229"/>
              <a:gd name="T27" fmla="*/ 93 h 184"/>
              <a:gd name="T28" fmla="*/ 62 w 229"/>
              <a:gd name="T29" fmla="*/ 93 h 184"/>
              <a:gd name="T30" fmla="*/ 76 w 229"/>
              <a:gd name="T31" fmla="*/ 59 h 184"/>
              <a:gd name="T32" fmla="*/ 83 w 229"/>
              <a:gd name="T33" fmla="*/ 54 h 184"/>
              <a:gd name="T34" fmla="*/ 90 w 229"/>
              <a:gd name="T35" fmla="*/ 59 h 184"/>
              <a:gd name="T36" fmla="*/ 106 w 229"/>
              <a:gd name="T37" fmla="*/ 108 h 184"/>
              <a:gd name="T38" fmla="*/ 119 w 229"/>
              <a:gd name="T39" fmla="*/ 72 h 184"/>
              <a:gd name="T40" fmla="*/ 126 w 229"/>
              <a:gd name="T41" fmla="*/ 67 h 184"/>
              <a:gd name="T42" fmla="*/ 133 w 229"/>
              <a:gd name="T43" fmla="*/ 71 h 184"/>
              <a:gd name="T44" fmla="*/ 144 w 229"/>
              <a:gd name="T45" fmla="*/ 93 h 184"/>
              <a:gd name="T46" fmla="*/ 199 w 229"/>
              <a:gd name="T47" fmla="*/ 93 h 184"/>
              <a:gd name="T48" fmla="*/ 204 w 229"/>
              <a:gd name="T49" fmla="*/ 63 h 184"/>
              <a:gd name="T50" fmla="*/ 160 w 229"/>
              <a:gd name="T51" fmla="*/ 8 h 184"/>
              <a:gd name="T52" fmla="*/ 102 w 229"/>
              <a:gd name="T53" fmla="*/ 45 h 184"/>
              <a:gd name="T54" fmla="*/ 45 w 229"/>
              <a:gd name="T55" fmla="*/ 8 h 184"/>
              <a:gd name="T56" fmla="*/ 0 w 229"/>
              <a:gd name="T57" fmla="*/ 63 h 184"/>
              <a:gd name="T58" fmla="*/ 102 w 229"/>
              <a:gd name="T59" fmla="*/ 184 h 184"/>
              <a:gd name="T60" fmla="*/ 184 w 229"/>
              <a:gd name="T61" fmla="*/ 118 h 184"/>
              <a:gd name="T62" fmla="*/ 223 w 229"/>
              <a:gd name="T63" fmla="*/ 118 h 184"/>
              <a:gd name="T64" fmla="*/ 229 w 229"/>
              <a:gd name="T65" fmla="*/ 113 h 184"/>
              <a:gd name="T66" fmla="*/ 224 w 229"/>
              <a:gd name="T67" fmla="*/ 10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184">
                <a:moveTo>
                  <a:pt x="224" y="107"/>
                </a:moveTo>
                <a:cubicBezTo>
                  <a:pt x="139" y="107"/>
                  <a:pt x="139" y="107"/>
                  <a:pt x="139" y="107"/>
                </a:cubicBezTo>
                <a:cubicBezTo>
                  <a:pt x="136" y="107"/>
                  <a:pt x="134" y="106"/>
                  <a:pt x="133" y="103"/>
                </a:cubicBezTo>
                <a:cubicBezTo>
                  <a:pt x="127" y="93"/>
                  <a:pt x="127" y="93"/>
                  <a:pt x="127" y="93"/>
                </a:cubicBezTo>
                <a:cubicBezTo>
                  <a:pt x="112" y="133"/>
                  <a:pt x="112" y="133"/>
                  <a:pt x="112" y="133"/>
                </a:cubicBezTo>
                <a:cubicBezTo>
                  <a:pt x="111" y="136"/>
                  <a:pt x="108" y="138"/>
                  <a:pt x="105" y="138"/>
                </a:cubicBezTo>
                <a:cubicBezTo>
                  <a:pt x="105" y="138"/>
                  <a:pt x="105" y="138"/>
                  <a:pt x="105" y="138"/>
                </a:cubicBezTo>
                <a:cubicBezTo>
                  <a:pt x="102" y="138"/>
                  <a:pt x="99" y="136"/>
                  <a:pt x="98" y="133"/>
                </a:cubicBezTo>
                <a:cubicBezTo>
                  <a:pt x="82" y="83"/>
                  <a:pt x="82" y="83"/>
                  <a:pt x="82" y="83"/>
                </a:cubicBezTo>
                <a:cubicBezTo>
                  <a:pt x="74" y="103"/>
                  <a:pt x="74" y="103"/>
                  <a:pt x="74" y="103"/>
                </a:cubicBezTo>
                <a:cubicBezTo>
                  <a:pt x="73" y="105"/>
                  <a:pt x="70" y="107"/>
                  <a:pt x="67" y="107"/>
                </a:cubicBezTo>
                <a:cubicBezTo>
                  <a:pt x="40" y="107"/>
                  <a:pt x="40" y="107"/>
                  <a:pt x="40" y="107"/>
                </a:cubicBezTo>
                <a:cubicBezTo>
                  <a:pt x="36" y="107"/>
                  <a:pt x="32" y="104"/>
                  <a:pt x="32" y="100"/>
                </a:cubicBezTo>
                <a:cubicBezTo>
                  <a:pt x="32" y="96"/>
                  <a:pt x="36" y="93"/>
                  <a:pt x="40" y="93"/>
                </a:cubicBezTo>
                <a:cubicBezTo>
                  <a:pt x="62" y="93"/>
                  <a:pt x="62" y="93"/>
                  <a:pt x="62" y="93"/>
                </a:cubicBezTo>
                <a:cubicBezTo>
                  <a:pt x="76" y="59"/>
                  <a:pt x="76" y="59"/>
                  <a:pt x="76" y="59"/>
                </a:cubicBezTo>
                <a:cubicBezTo>
                  <a:pt x="77" y="56"/>
                  <a:pt x="80" y="54"/>
                  <a:pt x="83" y="54"/>
                </a:cubicBezTo>
                <a:cubicBezTo>
                  <a:pt x="86" y="54"/>
                  <a:pt x="89" y="56"/>
                  <a:pt x="90" y="59"/>
                </a:cubicBezTo>
                <a:cubicBezTo>
                  <a:pt x="106" y="108"/>
                  <a:pt x="106" y="108"/>
                  <a:pt x="106" y="108"/>
                </a:cubicBezTo>
                <a:cubicBezTo>
                  <a:pt x="119" y="72"/>
                  <a:pt x="119" y="72"/>
                  <a:pt x="119" y="72"/>
                </a:cubicBezTo>
                <a:cubicBezTo>
                  <a:pt x="120" y="69"/>
                  <a:pt x="123" y="67"/>
                  <a:pt x="126" y="67"/>
                </a:cubicBezTo>
                <a:cubicBezTo>
                  <a:pt x="129" y="67"/>
                  <a:pt x="132" y="68"/>
                  <a:pt x="133" y="71"/>
                </a:cubicBezTo>
                <a:cubicBezTo>
                  <a:pt x="144" y="93"/>
                  <a:pt x="144" y="93"/>
                  <a:pt x="144" y="93"/>
                </a:cubicBezTo>
                <a:cubicBezTo>
                  <a:pt x="199" y="93"/>
                  <a:pt x="199" y="93"/>
                  <a:pt x="199" y="93"/>
                </a:cubicBezTo>
                <a:cubicBezTo>
                  <a:pt x="202" y="83"/>
                  <a:pt x="204" y="73"/>
                  <a:pt x="204" y="63"/>
                </a:cubicBezTo>
                <a:cubicBezTo>
                  <a:pt x="204" y="36"/>
                  <a:pt x="189" y="13"/>
                  <a:pt x="160" y="8"/>
                </a:cubicBezTo>
                <a:cubicBezTo>
                  <a:pt x="115" y="0"/>
                  <a:pt x="102" y="45"/>
                  <a:pt x="102" y="45"/>
                </a:cubicBezTo>
                <a:cubicBezTo>
                  <a:pt x="102" y="45"/>
                  <a:pt x="89" y="0"/>
                  <a:pt x="45" y="8"/>
                </a:cubicBezTo>
                <a:cubicBezTo>
                  <a:pt x="16" y="13"/>
                  <a:pt x="1" y="36"/>
                  <a:pt x="0" y="63"/>
                </a:cubicBezTo>
                <a:cubicBezTo>
                  <a:pt x="0" y="134"/>
                  <a:pt x="102" y="184"/>
                  <a:pt x="102" y="184"/>
                </a:cubicBezTo>
                <a:cubicBezTo>
                  <a:pt x="102" y="184"/>
                  <a:pt x="154" y="158"/>
                  <a:pt x="184" y="118"/>
                </a:cubicBezTo>
                <a:cubicBezTo>
                  <a:pt x="223" y="118"/>
                  <a:pt x="223" y="118"/>
                  <a:pt x="223" y="118"/>
                </a:cubicBezTo>
                <a:cubicBezTo>
                  <a:pt x="226" y="118"/>
                  <a:pt x="229" y="116"/>
                  <a:pt x="229" y="113"/>
                </a:cubicBezTo>
                <a:cubicBezTo>
                  <a:pt x="229" y="110"/>
                  <a:pt x="226" y="107"/>
                  <a:pt x="224"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0" name="Freeform 133"/>
          <p:cNvSpPr>
            <a:spLocks noEditPoints="1"/>
          </p:cNvSpPr>
          <p:nvPr/>
        </p:nvSpPr>
        <p:spPr bwMode="auto">
          <a:xfrm>
            <a:off x="7951788" y="5137149"/>
            <a:ext cx="554038" cy="552450"/>
          </a:xfrm>
          <a:custGeom>
            <a:avLst/>
            <a:gdLst>
              <a:gd name="T0" fmla="*/ 0 w 204"/>
              <a:gd name="T1" fmla="*/ 102 h 204"/>
              <a:gd name="T2" fmla="*/ 204 w 204"/>
              <a:gd name="T3" fmla="*/ 102 h 204"/>
              <a:gd name="T4" fmla="*/ 172 w 204"/>
              <a:gd name="T5" fmla="*/ 66 h 204"/>
              <a:gd name="T6" fmla="*/ 172 w 204"/>
              <a:gd name="T7" fmla="*/ 82 h 204"/>
              <a:gd name="T8" fmla="*/ 172 w 204"/>
              <a:gd name="T9" fmla="*/ 66 h 204"/>
              <a:gd name="T10" fmla="*/ 107 w 204"/>
              <a:gd name="T11" fmla="*/ 25 h 204"/>
              <a:gd name="T12" fmla="*/ 92 w 204"/>
              <a:gd name="T13" fmla="*/ 25 h 204"/>
              <a:gd name="T14" fmla="*/ 24 w 204"/>
              <a:gd name="T15" fmla="*/ 97 h 204"/>
              <a:gd name="T16" fmla="*/ 24 w 204"/>
              <a:gd name="T17" fmla="*/ 81 h 204"/>
              <a:gd name="T18" fmla="*/ 24 w 204"/>
              <a:gd name="T19" fmla="*/ 97 h 204"/>
              <a:gd name="T20" fmla="*/ 41 w 204"/>
              <a:gd name="T21" fmla="*/ 154 h 204"/>
              <a:gd name="T22" fmla="*/ 58 w 204"/>
              <a:gd name="T23" fmla="*/ 154 h 204"/>
              <a:gd name="T24" fmla="*/ 65 w 204"/>
              <a:gd name="T25" fmla="*/ 99 h 204"/>
              <a:gd name="T26" fmla="*/ 44 w 204"/>
              <a:gd name="T27" fmla="*/ 127 h 204"/>
              <a:gd name="T28" fmla="*/ 36 w 204"/>
              <a:gd name="T29" fmla="*/ 113 h 204"/>
              <a:gd name="T30" fmla="*/ 62 w 204"/>
              <a:gd name="T31" fmla="*/ 87 h 204"/>
              <a:gd name="T32" fmla="*/ 44 w 204"/>
              <a:gd name="T33" fmla="*/ 63 h 204"/>
              <a:gd name="T34" fmla="*/ 33 w 204"/>
              <a:gd name="T35" fmla="*/ 57 h 204"/>
              <a:gd name="T36" fmla="*/ 64 w 204"/>
              <a:gd name="T37" fmla="*/ 37 h 204"/>
              <a:gd name="T38" fmla="*/ 70 w 204"/>
              <a:gd name="T39" fmla="*/ 54 h 204"/>
              <a:gd name="T40" fmla="*/ 84 w 204"/>
              <a:gd name="T41" fmla="*/ 157 h 204"/>
              <a:gd name="T42" fmla="*/ 73 w 204"/>
              <a:gd name="T43" fmla="*/ 151 h 204"/>
              <a:gd name="T44" fmla="*/ 104 w 204"/>
              <a:gd name="T45" fmla="*/ 131 h 204"/>
              <a:gd name="T46" fmla="*/ 110 w 204"/>
              <a:gd name="T47" fmla="*/ 148 h 204"/>
              <a:gd name="T48" fmla="*/ 89 w 204"/>
              <a:gd name="T49" fmla="*/ 105 h 204"/>
              <a:gd name="T50" fmla="*/ 106 w 204"/>
              <a:gd name="T51" fmla="*/ 105 h 204"/>
              <a:gd name="T52" fmla="*/ 89 w 204"/>
              <a:gd name="T53" fmla="*/ 105 h 204"/>
              <a:gd name="T54" fmla="*/ 104 w 204"/>
              <a:gd name="T55" fmla="*/ 180 h 204"/>
              <a:gd name="T56" fmla="*/ 120 w 204"/>
              <a:gd name="T57" fmla="*/ 180 h 204"/>
              <a:gd name="T58" fmla="*/ 124 w 204"/>
              <a:gd name="T59" fmla="*/ 90 h 204"/>
              <a:gd name="T60" fmla="*/ 112 w 204"/>
              <a:gd name="T61" fmla="*/ 90 h 204"/>
              <a:gd name="T62" fmla="*/ 93 w 204"/>
              <a:gd name="T63" fmla="*/ 58 h 204"/>
              <a:gd name="T64" fmla="*/ 124 w 204"/>
              <a:gd name="T65" fmla="*/ 77 h 204"/>
              <a:gd name="T66" fmla="*/ 122 w 204"/>
              <a:gd name="T67" fmla="*/ 35 h 204"/>
              <a:gd name="T68" fmla="*/ 159 w 204"/>
              <a:gd name="T69" fmla="*/ 33 h 204"/>
              <a:gd name="T70" fmla="*/ 157 w 204"/>
              <a:gd name="T71" fmla="*/ 50 h 204"/>
              <a:gd name="T72" fmla="*/ 129 w 204"/>
              <a:gd name="T73" fmla="*/ 45 h 204"/>
              <a:gd name="T74" fmla="*/ 142 w 204"/>
              <a:gd name="T75" fmla="*/ 158 h 204"/>
              <a:gd name="T76" fmla="*/ 142 w 204"/>
              <a:gd name="T77" fmla="*/ 141 h 204"/>
              <a:gd name="T78" fmla="*/ 142 w 204"/>
              <a:gd name="T79" fmla="*/ 158 h 204"/>
              <a:gd name="T80" fmla="*/ 161 w 204"/>
              <a:gd name="T81" fmla="*/ 136 h 204"/>
              <a:gd name="T82" fmla="*/ 153 w 204"/>
              <a:gd name="T83" fmla="*/ 123 h 204"/>
              <a:gd name="T84" fmla="*/ 179 w 204"/>
              <a:gd name="T85" fmla="*/ 96 h 204"/>
              <a:gd name="T86" fmla="*/ 169 w 204"/>
              <a:gd name="T87" fmla="*/ 13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 h="204">
                <a:moveTo>
                  <a:pt x="102" y="0"/>
                </a:moveTo>
                <a:cubicBezTo>
                  <a:pt x="45" y="0"/>
                  <a:pt x="0" y="46"/>
                  <a:pt x="0" y="102"/>
                </a:cubicBezTo>
                <a:cubicBezTo>
                  <a:pt x="0" y="158"/>
                  <a:pt x="45" y="204"/>
                  <a:pt x="102" y="204"/>
                </a:cubicBezTo>
                <a:cubicBezTo>
                  <a:pt x="158" y="204"/>
                  <a:pt x="204" y="158"/>
                  <a:pt x="204" y="102"/>
                </a:cubicBezTo>
                <a:cubicBezTo>
                  <a:pt x="204" y="46"/>
                  <a:pt x="158" y="0"/>
                  <a:pt x="102" y="0"/>
                </a:cubicBezTo>
                <a:close/>
                <a:moveTo>
                  <a:pt x="172" y="66"/>
                </a:moveTo>
                <a:cubicBezTo>
                  <a:pt x="176" y="66"/>
                  <a:pt x="180" y="70"/>
                  <a:pt x="180" y="74"/>
                </a:cubicBezTo>
                <a:cubicBezTo>
                  <a:pt x="180" y="78"/>
                  <a:pt x="176" y="82"/>
                  <a:pt x="172" y="82"/>
                </a:cubicBezTo>
                <a:cubicBezTo>
                  <a:pt x="168" y="82"/>
                  <a:pt x="164" y="78"/>
                  <a:pt x="164" y="74"/>
                </a:cubicBezTo>
                <a:cubicBezTo>
                  <a:pt x="164" y="70"/>
                  <a:pt x="168" y="66"/>
                  <a:pt x="172" y="66"/>
                </a:cubicBezTo>
                <a:close/>
                <a:moveTo>
                  <a:pt x="100" y="17"/>
                </a:moveTo>
                <a:cubicBezTo>
                  <a:pt x="104" y="17"/>
                  <a:pt x="107" y="21"/>
                  <a:pt x="107" y="25"/>
                </a:cubicBezTo>
                <a:cubicBezTo>
                  <a:pt x="107" y="29"/>
                  <a:pt x="104" y="32"/>
                  <a:pt x="100" y="32"/>
                </a:cubicBezTo>
                <a:cubicBezTo>
                  <a:pt x="96" y="32"/>
                  <a:pt x="92" y="29"/>
                  <a:pt x="92" y="25"/>
                </a:cubicBezTo>
                <a:cubicBezTo>
                  <a:pt x="92" y="21"/>
                  <a:pt x="96" y="17"/>
                  <a:pt x="100" y="17"/>
                </a:cubicBezTo>
                <a:close/>
                <a:moveTo>
                  <a:pt x="24" y="97"/>
                </a:moveTo>
                <a:cubicBezTo>
                  <a:pt x="20" y="97"/>
                  <a:pt x="16" y="93"/>
                  <a:pt x="16" y="89"/>
                </a:cubicBezTo>
                <a:cubicBezTo>
                  <a:pt x="16" y="84"/>
                  <a:pt x="20" y="81"/>
                  <a:pt x="24" y="81"/>
                </a:cubicBezTo>
                <a:cubicBezTo>
                  <a:pt x="29" y="81"/>
                  <a:pt x="32" y="84"/>
                  <a:pt x="32" y="89"/>
                </a:cubicBezTo>
                <a:cubicBezTo>
                  <a:pt x="32" y="93"/>
                  <a:pt x="29" y="97"/>
                  <a:pt x="24" y="97"/>
                </a:cubicBezTo>
                <a:close/>
                <a:moveTo>
                  <a:pt x="50" y="163"/>
                </a:moveTo>
                <a:cubicBezTo>
                  <a:pt x="45" y="163"/>
                  <a:pt x="41" y="159"/>
                  <a:pt x="41" y="154"/>
                </a:cubicBezTo>
                <a:cubicBezTo>
                  <a:pt x="41" y="149"/>
                  <a:pt x="45" y="145"/>
                  <a:pt x="50" y="145"/>
                </a:cubicBezTo>
                <a:cubicBezTo>
                  <a:pt x="54" y="145"/>
                  <a:pt x="58" y="149"/>
                  <a:pt x="58" y="154"/>
                </a:cubicBezTo>
                <a:cubicBezTo>
                  <a:pt x="58" y="159"/>
                  <a:pt x="54" y="163"/>
                  <a:pt x="50" y="163"/>
                </a:cubicBezTo>
                <a:close/>
                <a:moveTo>
                  <a:pt x="65" y="99"/>
                </a:moveTo>
                <a:cubicBezTo>
                  <a:pt x="52" y="122"/>
                  <a:pt x="52" y="122"/>
                  <a:pt x="52" y="122"/>
                </a:cubicBezTo>
                <a:cubicBezTo>
                  <a:pt x="50" y="125"/>
                  <a:pt x="47" y="127"/>
                  <a:pt x="44" y="127"/>
                </a:cubicBezTo>
                <a:cubicBezTo>
                  <a:pt x="42" y="127"/>
                  <a:pt x="41" y="126"/>
                  <a:pt x="40" y="125"/>
                </a:cubicBezTo>
                <a:cubicBezTo>
                  <a:pt x="35" y="123"/>
                  <a:pt x="34" y="117"/>
                  <a:pt x="36" y="113"/>
                </a:cubicBezTo>
                <a:cubicBezTo>
                  <a:pt x="50" y="90"/>
                  <a:pt x="50" y="90"/>
                  <a:pt x="50" y="90"/>
                </a:cubicBezTo>
                <a:cubicBezTo>
                  <a:pt x="53" y="86"/>
                  <a:pt x="58" y="84"/>
                  <a:pt x="62" y="87"/>
                </a:cubicBezTo>
                <a:cubicBezTo>
                  <a:pt x="66" y="89"/>
                  <a:pt x="68" y="95"/>
                  <a:pt x="65" y="99"/>
                </a:cubicBezTo>
                <a:close/>
                <a:moveTo>
                  <a:pt x="44" y="63"/>
                </a:moveTo>
                <a:cubicBezTo>
                  <a:pt x="43" y="63"/>
                  <a:pt x="42" y="63"/>
                  <a:pt x="41" y="63"/>
                </a:cubicBezTo>
                <a:cubicBezTo>
                  <a:pt x="37" y="63"/>
                  <a:pt x="34" y="61"/>
                  <a:pt x="33" y="57"/>
                </a:cubicBezTo>
                <a:cubicBezTo>
                  <a:pt x="31" y="53"/>
                  <a:pt x="34" y="47"/>
                  <a:pt x="38" y="46"/>
                </a:cubicBezTo>
                <a:cubicBezTo>
                  <a:pt x="64" y="37"/>
                  <a:pt x="64" y="37"/>
                  <a:pt x="64" y="37"/>
                </a:cubicBezTo>
                <a:cubicBezTo>
                  <a:pt x="69" y="36"/>
                  <a:pt x="74" y="38"/>
                  <a:pt x="75" y="43"/>
                </a:cubicBezTo>
                <a:cubicBezTo>
                  <a:pt x="77" y="48"/>
                  <a:pt x="74" y="53"/>
                  <a:pt x="70" y="54"/>
                </a:cubicBezTo>
                <a:lnTo>
                  <a:pt x="44" y="63"/>
                </a:lnTo>
                <a:close/>
                <a:moveTo>
                  <a:pt x="84" y="157"/>
                </a:moveTo>
                <a:cubicBezTo>
                  <a:pt x="83" y="157"/>
                  <a:pt x="82" y="157"/>
                  <a:pt x="81" y="157"/>
                </a:cubicBezTo>
                <a:cubicBezTo>
                  <a:pt x="78" y="157"/>
                  <a:pt x="74" y="155"/>
                  <a:pt x="73" y="151"/>
                </a:cubicBezTo>
                <a:cubicBezTo>
                  <a:pt x="71" y="146"/>
                  <a:pt x="74" y="141"/>
                  <a:pt x="79" y="140"/>
                </a:cubicBezTo>
                <a:cubicBezTo>
                  <a:pt x="104" y="131"/>
                  <a:pt x="104" y="131"/>
                  <a:pt x="104" y="131"/>
                </a:cubicBezTo>
                <a:cubicBezTo>
                  <a:pt x="109" y="130"/>
                  <a:pt x="114" y="132"/>
                  <a:pt x="115" y="137"/>
                </a:cubicBezTo>
                <a:cubicBezTo>
                  <a:pt x="117" y="141"/>
                  <a:pt x="114" y="146"/>
                  <a:pt x="110" y="148"/>
                </a:cubicBezTo>
                <a:lnTo>
                  <a:pt x="84" y="157"/>
                </a:lnTo>
                <a:close/>
                <a:moveTo>
                  <a:pt x="89" y="105"/>
                </a:moveTo>
                <a:cubicBezTo>
                  <a:pt x="89" y="100"/>
                  <a:pt x="92" y="96"/>
                  <a:pt x="97" y="96"/>
                </a:cubicBezTo>
                <a:cubicBezTo>
                  <a:pt x="102" y="96"/>
                  <a:pt x="106" y="100"/>
                  <a:pt x="106" y="105"/>
                </a:cubicBezTo>
                <a:cubicBezTo>
                  <a:pt x="106" y="110"/>
                  <a:pt x="102" y="114"/>
                  <a:pt x="97" y="114"/>
                </a:cubicBezTo>
                <a:cubicBezTo>
                  <a:pt x="92" y="114"/>
                  <a:pt x="89" y="110"/>
                  <a:pt x="89" y="105"/>
                </a:cubicBezTo>
                <a:close/>
                <a:moveTo>
                  <a:pt x="112" y="189"/>
                </a:moveTo>
                <a:cubicBezTo>
                  <a:pt x="107" y="189"/>
                  <a:pt x="104" y="185"/>
                  <a:pt x="104" y="180"/>
                </a:cubicBezTo>
                <a:cubicBezTo>
                  <a:pt x="104" y="176"/>
                  <a:pt x="107" y="172"/>
                  <a:pt x="112" y="172"/>
                </a:cubicBezTo>
                <a:cubicBezTo>
                  <a:pt x="117" y="172"/>
                  <a:pt x="120" y="176"/>
                  <a:pt x="120" y="180"/>
                </a:cubicBezTo>
                <a:cubicBezTo>
                  <a:pt x="120" y="185"/>
                  <a:pt x="117" y="189"/>
                  <a:pt x="112" y="189"/>
                </a:cubicBezTo>
                <a:close/>
                <a:moveTo>
                  <a:pt x="124" y="90"/>
                </a:moveTo>
                <a:cubicBezTo>
                  <a:pt x="123" y="91"/>
                  <a:pt x="120" y="92"/>
                  <a:pt x="118" y="92"/>
                </a:cubicBezTo>
                <a:cubicBezTo>
                  <a:pt x="116" y="92"/>
                  <a:pt x="114" y="91"/>
                  <a:pt x="112" y="90"/>
                </a:cubicBezTo>
                <a:cubicBezTo>
                  <a:pt x="93" y="71"/>
                  <a:pt x="93" y="71"/>
                  <a:pt x="93" y="71"/>
                </a:cubicBezTo>
                <a:cubicBezTo>
                  <a:pt x="89" y="67"/>
                  <a:pt x="89" y="61"/>
                  <a:pt x="93" y="58"/>
                </a:cubicBezTo>
                <a:cubicBezTo>
                  <a:pt x="96" y="55"/>
                  <a:pt x="102" y="55"/>
                  <a:pt x="105" y="58"/>
                </a:cubicBezTo>
                <a:cubicBezTo>
                  <a:pt x="124" y="77"/>
                  <a:pt x="124" y="77"/>
                  <a:pt x="124" y="77"/>
                </a:cubicBezTo>
                <a:cubicBezTo>
                  <a:pt x="128" y="81"/>
                  <a:pt x="128" y="86"/>
                  <a:pt x="124" y="90"/>
                </a:cubicBezTo>
                <a:close/>
                <a:moveTo>
                  <a:pt x="122" y="35"/>
                </a:moveTo>
                <a:cubicBezTo>
                  <a:pt x="123" y="30"/>
                  <a:pt x="128" y="27"/>
                  <a:pt x="133" y="28"/>
                </a:cubicBezTo>
                <a:cubicBezTo>
                  <a:pt x="159" y="33"/>
                  <a:pt x="159" y="33"/>
                  <a:pt x="159" y="33"/>
                </a:cubicBezTo>
                <a:cubicBezTo>
                  <a:pt x="164" y="34"/>
                  <a:pt x="167" y="38"/>
                  <a:pt x="166" y="43"/>
                </a:cubicBezTo>
                <a:cubicBezTo>
                  <a:pt x="165" y="47"/>
                  <a:pt x="162" y="50"/>
                  <a:pt x="157" y="50"/>
                </a:cubicBezTo>
                <a:cubicBezTo>
                  <a:pt x="157" y="50"/>
                  <a:pt x="156" y="50"/>
                  <a:pt x="156" y="50"/>
                </a:cubicBezTo>
                <a:cubicBezTo>
                  <a:pt x="129" y="45"/>
                  <a:pt x="129" y="45"/>
                  <a:pt x="129" y="45"/>
                </a:cubicBezTo>
                <a:cubicBezTo>
                  <a:pt x="124" y="44"/>
                  <a:pt x="121" y="40"/>
                  <a:pt x="122" y="35"/>
                </a:cubicBezTo>
                <a:close/>
                <a:moveTo>
                  <a:pt x="142" y="158"/>
                </a:moveTo>
                <a:cubicBezTo>
                  <a:pt x="137" y="158"/>
                  <a:pt x="133" y="154"/>
                  <a:pt x="133" y="149"/>
                </a:cubicBezTo>
                <a:cubicBezTo>
                  <a:pt x="133" y="145"/>
                  <a:pt x="137" y="141"/>
                  <a:pt x="142" y="141"/>
                </a:cubicBezTo>
                <a:cubicBezTo>
                  <a:pt x="147" y="141"/>
                  <a:pt x="151" y="145"/>
                  <a:pt x="151" y="149"/>
                </a:cubicBezTo>
                <a:cubicBezTo>
                  <a:pt x="151" y="154"/>
                  <a:pt x="147" y="158"/>
                  <a:pt x="142" y="158"/>
                </a:cubicBezTo>
                <a:close/>
                <a:moveTo>
                  <a:pt x="169" y="132"/>
                </a:moveTo>
                <a:cubicBezTo>
                  <a:pt x="167" y="135"/>
                  <a:pt x="164" y="136"/>
                  <a:pt x="161" y="136"/>
                </a:cubicBezTo>
                <a:cubicBezTo>
                  <a:pt x="159" y="136"/>
                  <a:pt x="158" y="136"/>
                  <a:pt x="156" y="135"/>
                </a:cubicBezTo>
                <a:cubicBezTo>
                  <a:pt x="152" y="133"/>
                  <a:pt x="151" y="127"/>
                  <a:pt x="153" y="123"/>
                </a:cubicBezTo>
                <a:cubicBezTo>
                  <a:pt x="167" y="100"/>
                  <a:pt x="167" y="100"/>
                  <a:pt x="167" y="100"/>
                </a:cubicBezTo>
                <a:cubicBezTo>
                  <a:pt x="169" y="95"/>
                  <a:pt x="175" y="94"/>
                  <a:pt x="179" y="96"/>
                </a:cubicBezTo>
                <a:cubicBezTo>
                  <a:pt x="183" y="99"/>
                  <a:pt x="185" y="104"/>
                  <a:pt x="182" y="109"/>
                </a:cubicBezTo>
                <a:lnTo>
                  <a:pt x="169" y="1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1" name="Freeform 134"/>
          <p:cNvSpPr>
            <a:spLocks noEditPoints="1"/>
          </p:cNvSpPr>
          <p:nvPr/>
        </p:nvSpPr>
        <p:spPr bwMode="auto">
          <a:xfrm>
            <a:off x="7051676" y="5100637"/>
            <a:ext cx="485775" cy="585788"/>
          </a:xfrm>
          <a:custGeom>
            <a:avLst/>
            <a:gdLst>
              <a:gd name="T0" fmla="*/ 175 w 179"/>
              <a:gd name="T1" fmla="*/ 183 h 216"/>
              <a:gd name="T2" fmla="*/ 132 w 179"/>
              <a:gd name="T3" fmla="*/ 92 h 216"/>
              <a:gd name="T4" fmla="*/ 129 w 179"/>
              <a:gd name="T5" fmla="*/ 88 h 216"/>
              <a:gd name="T6" fmla="*/ 129 w 179"/>
              <a:gd name="T7" fmla="*/ 29 h 216"/>
              <a:gd name="T8" fmla="*/ 129 w 179"/>
              <a:gd name="T9" fmla="*/ 29 h 216"/>
              <a:gd name="T10" fmla="*/ 144 w 179"/>
              <a:gd name="T11" fmla="*/ 14 h 216"/>
              <a:gd name="T12" fmla="*/ 129 w 179"/>
              <a:gd name="T13" fmla="*/ 0 h 216"/>
              <a:gd name="T14" fmla="*/ 50 w 179"/>
              <a:gd name="T15" fmla="*/ 0 h 216"/>
              <a:gd name="T16" fmla="*/ 35 w 179"/>
              <a:gd name="T17" fmla="*/ 14 h 216"/>
              <a:gd name="T18" fmla="*/ 50 w 179"/>
              <a:gd name="T19" fmla="*/ 29 h 216"/>
              <a:gd name="T20" fmla="*/ 50 w 179"/>
              <a:gd name="T21" fmla="*/ 29 h 216"/>
              <a:gd name="T22" fmla="*/ 50 w 179"/>
              <a:gd name="T23" fmla="*/ 88 h 216"/>
              <a:gd name="T24" fmla="*/ 48 w 179"/>
              <a:gd name="T25" fmla="*/ 92 h 216"/>
              <a:gd name="T26" fmla="*/ 4 w 179"/>
              <a:gd name="T27" fmla="*/ 183 h 216"/>
              <a:gd name="T28" fmla="*/ 4 w 179"/>
              <a:gd name="T29" fmla="*/ 206 h 216"/>
              <a:gd name="T30" fmla="*/ 24 w 179"/>
              <a:gd name="T31" fmla="*/ 216 h 216"/>
              <a:gd name="T32" fmla="*/ 155 w 179"/>
              <a:gd name="T33" fmla="*/ 216 h 216"/>
              <a:gd name="T34" fmla="*/ 175 w 179"/>
              <a:gd name="T35" fmla="*/ 206 h 216"/>
              <a:gd name="T36" fmla="*/ 175 w 179"/>
              <a:gd name="T37" fmla="*/ 183 h 216"/>
              <a:gd name="T38" fmla="*/ 112 w 179"/>
              <a:gd name="T39" fmla="*/ 29 h 216"/>
              <a:gd name="T40" fmla="*/ 112 w 179"/>
              <a:gd name="T41" fmla="*/ 84 h 216"/>
              <a:gd name="T42" fmla="*/ 67 w 179"/>
              <a:gd name="T43" fmla="*/ 84 h 216"/>
              <a:gd name="T44" fmla="*/ 67 w 179"/>
              <a:gd name="T45" fmla="*/ 29 h 216"/>
              <a:gd name="T46" fmla="*/ 112 w 179"/>
              <a:gd name="T47" fmla="*/ 29 h 216"/>
              <a:gd name="T48" fmla="*/ 72 w 179"/>
              <a:gd name="T49" fmla="*/ 145 h 216"/>
              <a:gd name="T50" fmla="*/ 62 w 179"/>
              <a:gd name="T51" fmla="*/ 135 h 216"/>
              <a:gd name="T52" fmla="*/ 72 w 179"/>
              <a:gd name="T53" fmla="*/ 125 h 216"/>
              <a:gd name="T54" fmla="*/ 82 w 179"/>
              <a:gd name="T55" fmla="*/ 135 h 216"/>
              <a:gd name="T56" fmla="*/ 72 w 179"/>
              <a:gd name="T57" fmla="*/ 145 h 216"/>
              <a:gd name="T58" fmla="*/ 83 w 179"/>
              <a:gd name="T59" fmla="*/ 112 h 216"/>
              <a:gd name="T60" fmla="*/ 89 w 179"/>
              <a:gd name="T61" fmla="*/ 105 h 216"/>
              <a:gd name="T62" fmla="*/ 96 w 179"/>
              <a:gd name="T63" fmla="*/ 112 h 216"/>
              <a:gd name="T64" fmla="*/ 89 w 179"/>
              <a:gd name="T65" fmla="*/ 118 h 216"/>
              <a:gd name="T66" fmla="*/ 83 w 179"/>
              <a:gd name="T67" fmla="*/ 112 h 216"/>
              <a:gd name="T68" fmla="*/ 101 w 179"/>
              <a:gd name="T69" fmla="*/ 178 h 216"/>
              <a:gd name="T70" fmla="*/ 86 w 179"/>
              <a:gd name="T71" fmla="*/ 162 h 216"/>
              <a:gd name="T72" fmla="*/ 101 w 179"/>
              <a:gd name="T73" fmla="*/ 147 h 216"/>
              <a:gd name="T74" fmla="*/ 117 w 179"/>
              <a:gd name="T75" fmla="*/ 162 h 216"/>
              <a:gd name="T76" fmla="*/ 101 w 179"/>
              <a:gd name="T77" fmla="*/ 17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16">
                <a:moveTo>
                  <a:pt x="175" y="183"/>
                </a:moveTo>
                <a:cubicBezTo>
                  <a:pt x="132" y="92"/>
                  <a:pt x="132" y="92"/>
                  <a:pt x="132" y="92"/>
                </a:cubicBezTo>
                <a:cubicBezTo>
                  <a:pt x="131" y="91"/>
                  <a:pt x="130" y="89"/>
                  <a:pt x="129" y="88"/>
                </a:cubicBezTo>
                <a:cubicBezTo>
                  <a:pt x="129" y="29"/>
                  <a:pt x="129" y="29"/>
                  <a:pt x="129" y="29"/>
                </a:cubicBezTo>
                <a:cubicBezTo>
                  <a:pt x="129" y="29"/>
                  <a:pt x="129" y="29"/>
                  <a:pt x="129" y="29"/>
                </a:cubicBezTo>
                <a:cubicBezTo>
                  <a:pt x="137" y="29"/>
                  <a:pt x="144" y="22"/>
                  <a:pt x="144" y="14"/>
                </a:cubicBezTo>
                <a:cubicBezTo>
                  <a:pt x="144" y="6"/>
                  <a:pt x="137" y="0"/>
                  <a:pt x="129" y="0"/>
                </a:cubicBezTo>
                <a:cubicBezTo>
                  <a:pt x="50" y="0"/>
                  <a:pt x="50" y="0"/>
                  <a:pt x="50" y="0"/>
                </a:cubicBezTo>
                <a:cubicBezTo>
                  <a:pt x="42" y="0"/>
                  <a:pt x="35" y="6"/>
                  <a:pt x="35" y="14"/>
                </a:cubicBezTo>
                <a:cubicBezTo>
                  <a:pt x="35" y="22"/>
                  <a:pt x="42" y="29"/>
                  <a:pt x="50" y="29"/>
                </a:cubicBezTo>
                <a:cubicBezTo>
                  <a:pt x="50" y="29"/>
                  <a:pt x="50" y="29"/>
                  <a:pt x="50" y="29"/>
                </a:cubicBezTo>
                <a:cubicBezTo>
                  <a:pt x="50" y="88"/>
                  <a:pt x="50" y="88"/>
                  <a:pt x="50" y="88"/>
                </a:cubicBezTo>
                <a:cubicBezTo>
                  <a:pt x="49" y="89"/>
                  <a:pt x="49" y="91"/>
                  <a:pt x="48" y="92"/>
                </a:cubicBezTo>
                <a:cubicBezTo>
                  <a:pt x="4" y="183"/>
                  <a:pt x="4" y="183"/>
                  <a:pt x="4" y="183"/>
                </a:cubicBezTo>
                <a:cubicBezTo>
                  <a:pt x="0" y="191"/>
                  <a:pt x="0" y="199"/>
                  <a:pt x="4" y="206"/>
                </a:cubicBezTo>
                <a:cubicBezTo>
                  <a:pt x="8" y="212"/>
                  <a:pt x="15" y="216"/>
                  <a:pt x="24" y="216"/>
                </a:cubicBezTo>
                <a:cubicBezTo>
                  <a:pt x="155" y="216"/>
                  <a:pt x="155" y="216"/>
                  <a:pt x="155" y="216"/>
                </a:cubicBezTo>
                <a:cubicBezTo>
                  <a:pt x="164" y="216"/>
                  <a:pt x="171" y="212"/>
                  <a:pt x="175" y="206"/>
                </a:cubicBezTo>
                <a:cubicBezTo>
                  <a:pt x="179" y="199"/>
                  <a:pt x="179" y="191"/>
                  <a:pt x="175" y="183"/>
                </a:cubicBezTo>
                <a:close/>
                <a:moveTo>
                  <a:pt x="112" y="29"/>
                </a:moveTo>
                <a:cubicBezTo>
                  <a:pt x="112" y="84"/>
                  <a:pt x="112" y="84"/>
                  <a:pt x="112" y="84"/>
                </a:cubicBezTo>
                <a:cubicBezTo>
                  <a:pt x="67" y="84"/>
                  <a:pt x="67" y="84"/>
                  <a:pt x="67" y="84"/>
                </a:cubicBezTo>
                <a:cubicBezTo>
                  <a:pt x="67" y="29"/>
                  <a:pt x="67" y="29"/>
                  <a:pt x="67" y="29"/>
                </a:cubicBezTo>
                <a:lnTo>
                  <a:pt x="112" y="29"/>
                </a:lnTo>
                <a:close/>
                <a:moveTo>
                  <a:pt x="72" y="145"/>
                </a:moveTo>
                <a:cubicBezTo>
                  <a:pt x="67" y="145"/>
                  <a:pt x="62" y="140"/>
                  <a:pt x="62" y="135"/>
                </a:cubicBezTo>
                <a:cubicBezTo>
                  <a:pt x="62" y="130"/>
                  <a:pt x="67" y="125"/>
                  <a:pt x="72" y="125"/>
                </a:cubicBezTo>
                <a:cubicBezTo>
                  <a:pt x="78" y="125"/>
                  <a:pt x="82" y="130"/>
                  <a:pt x="82" y="135"/>
                </a:cubicBezTo>
                <a:cubicBezTo>
                  <a:pt x="82" y="140"/>
                  <a:pt x="78" y="145"/>
                  <a:pt x="72" y="145"/>
                </a:cubicBezTo>
                <a:close/>
                <a:moveTo>
                  <a:pt x="83" y="112"/>
                </a:moveTo>
                <a:cubicBezTo>
                  <a:pt x="83" y="108"/>
                  <a:pt x="86" y="105"/>
                  <a:pt x="89" y="105"/>
                </a:cubicBezTo>
                <a:cubicBezTo>
                  <a:pt x="93" y="105"/>
                  <a:pt x="96" y="108"/>
                  <a:pt x="96" y="112"/>
                </a:cubicBezTo>
                <a:cubicBezTo>
                  <a:pt x="96" y="116"/>
                  <a:pt x="93" y="118"/>
                  <a:pt x="89" y="118"/>
                </a:cubicBezTo>
                <a:cubicBezTo>
                  <a:pt x="86" y="118"/>
                  <a:pt x="83" y="116"/>
                  <a:pt x="83" y="112"/>
                </a:cubicBezTo>
                <a:close/>
                <a:moveTo>
                  <a:pt x="101" y="178"/>
                </a:moveTo>
                <a:cubicBezTo>
                  <a:pt x="93" y="178"/>
                  <a:pt x="86" y="171"/>
                  <a:pt x="86" y="162"/>
                </a:cubicBezTo>
                <a:cubicBezTo>
                  <a:pt x="86" y="154"/>
                  <a:pt x="93" y="147"/>
                  <a:pt x="101" y="147"/>
                </a:cubicBezTo>
                <a:cubicBezTo>
                  <a:pt x="110" y="147"/>
                  <a:pt x="117" y="154"/>
                  <a:pt x="117" y="162"/>
                </a:cubicBezTo>
                <a:cubicBezTo>
                  <a:pt x="117" y="171"/>
                  <a:pt x="110" y="178"/>
                  <a:pt x="101" y="1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2" name="Freeform 135"/>
          <p:cNvSpPr>
            <a:spLocks noEditPoints="1"/>
          </p:cNvSpPr>
          <p:nvPr/>
        </p:nvSpPr>
        <p:spPr bwMode="auto">
          <a:xfrm>
            <a:off x="9829801" y="4278312"/>
            <a:ext cx="579438" cy="490538"/>
          </a:xfrm>
          <a:custGeom>
            <a:avLst/>
            <a:gdLst>
              <a:gd name="T0" fmla="*/ 213 w 213"/>
              <a:gd name="T1" fmla="*/ 130 h 181"/>
              <a:gd name="T2" fmla="*/ 168 w 213"/>
              <a:gd name="T3" fmla="*/ 77 h 181"/>
              <a:gd name="T4" fmla="*/ 161 w 213"/>
              <a:gd name="T5" fmla="*/ 60 h 181"/>
              <a:gd name="T6" fmla="*/ 162 w 213"/>
              <a:gd name="T7" fmla="*/ 59 h 181"/>
              <a:gd name="T8" fmla="*/ 146 w 213"/>
              <a:gd name="T9" fmla="*/ 0 h 181"/>
              <a:gd name="T10" fmla="*/ 129 w 213"/>
              <a:gd name="T11" fmla="*/ 59 h 181"/>
              <a:gd name="T12" fmla="*/ 131 w 213"/>
              <a:gd name="T13" fmla="*/ 60 h 181"/>
              <a:gd name="T14" fmla="*/ 123 w 213"/>
              <a:gd name="T15" fmla="*/ 77 h 181"/>
              <a:gd name="T16" fmla="*/ 123 w 213"/>
              <a:gd name="T17" fmla="*/ 77 h 181"/>
              <a:gd name="T18" fmla="*/ 93 w 213"/>
              <a:gd name="T19" fmla="*/ 88 h 181"/>
              <a:gd name="T20" fmla="*/ 79 w 213"/>
              <a:gd name="T21" fmla="*/ 85 h 181"/>
              <a:gd name="T22" fmla="*/ 72 w 213"/>
              <a:gd name="T23" fmla="*/ 70 h 181"/>
              <a:gd name="T24" fmla="*/ 73 w 213"/>
              <a:gd name="T25" fmla="*/ 69 h 181"/>
              <a:gd name="T26" fmla="*/ 59 w 213"/>
              <a:gd name="T27" fmla="*/ 17 h 181"/>
              <a:gd name="T28" fmla="*/ 45 w 213"/>
              <a:gd name="T29" fmla="*/ 69 h 181"/>
              <a:gd name="T30" fmla="*/ 46 w 213"/>
              <a:gd name="T31" fmla="*/ 70 h 181"/>
              <a:gd name="T32" fmla="*/ 39 w 213"/>
              <a:gd name="T33" fmla="*/ 85 h 181"/>
              <a:gd name="T34" fmla="*/ 39 w 213"/>
              <a:gd name="T35" fmla="*/ 85 h 181"/>
              <a:gd name="T36" fmla="*/ 0 w 213"/>
              <a:gd name="T37" fmla="*/ 130 h 181"/>
              <a:gd name="T38" fmla="*/ 0 w 213"/>
              <a:gd name="T39" fmla="*/ 130 h 181"/>
              <a:gd name="T40" fmla="*/ 0 w 213"/>
              <a:gd name="T41" fmla="*/ 130 h 181"/>
              <a:gd name="T42" fmla="*/ 0 w 213"/>
              <a:gd name="T43" fmla="*/ 181 h 181"/>
              <a:gd name="T44" fmla="*/ 72 w 213"/>
              <a:gd name="T45" fmla="*/ 181 h 181"/>
              <a:gd name="T46" fmla="*/ 72 w 213"/>
              <a:gd name="T47" fmla="*/ 172 h 181"/>
              <a:gd name="T48" fmla="*/ 77 w 213"/>
              <a:gd name="T49" fmla="*/ 157 h 181"/>
              <a:gd name="T50" fmla="*/ 109 w 213"/>
              <a:gd name="T51" fmla="*/ 144 h 181"/>
              <a:gd name="T52" fmla="*/ 142 w 213"/>
              <a:gd name="T53" fmla="*/ 157 h 181"/>
              <a:gd name="T54" fmla="*/ 146 w 213"/>
              <a:gd name="T55" fmla="*/ 172 h 181"/>
              <a:gd name="T56" fmla="*/ 146 w 213"/>
              <a:gd name="T57" fmla="*/ 181 h 181"/>
              <a:gd name="T58" fmla="*/ 213 w 213"/>
              <a:gd name="T59" fmla="*/ 181 h 181"/>
              <a:gd name="T60" fmla="*/ 213 w 213"/>
              <a:gd name="T61" fmla="*/ 130 h 181"/>
              <a:gd name="T62" fmla="*/ 109 w 213"/>
              <a:gd name="T63" fmla="*/ 136 h 181"/>
              <a:gd name="T64" fmla="*/ 91 w 213"/>
              <a:gd name="T65" fmla="*/ 118 h 181"/>
              <a:gd name="T66" fmla="*/ 109 w 213"/>
              <a:gd name="T67" fmla="*/ 99 h 181"/>
              <a:gd name="T68" fmla="*/ 128 w 213"/>
              <a:gd name="T69" fmla="*/ 118 h 181"/>
              <a:gd name="T70" fmla="*/ 109 w 213"/>
              <a:gd name="T71"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81">
                <a:moveTo>
                  <a:pt x="213" y="130"/>
                </a:moveTo>
                <a:cubicBezTo>
                  <a:pt x="213" y="84"/>
                  <a:pt x="188" y="81"/>
                  <a:pt x="168" y="77"/>
                </a:cubicBezTo>
                <a:cubicBezTo>
                  <a:pt x="154" y="72"/>
                  <a:pt x="159" y="63"/>
                  <a:pt x="161" y="60"/>
                </a:cubicBezTo>
                <a:cubicBezTo>
                  <a:pt x="161" y="60"/>
                  <a:pt x="161" y="59"/>
                  <a:pt x="162" y="59"/>
                </a:cubicBezTo>
                <a:cubicBezTo>
                  <a:pt x="174" y="47"/>
                  <a:pt x="183" y="0"/>
                  <a:pt x="146" y="0"/>
                </a:cubicBezTo>
                <a:cubicBezTo>
                  <a:pt x="108" y="0"/>
                  <a:pt x="118" y="47"/>
                  <a:pt x="129" y="59"/>
                </a:cubicBezTo>
                <a:cubicBezTo>
                  <a:pt x="130" y="59"/>
                  <a:pt x="130" y="60"/>
                  <a:pt x="131" y="60"/>
                </a:cubicBezTo>
                <a:cubicBezTo>
                  <a:pt x="133" y="63"/>
                  <a:pt x="137" y="72"/>
                  <a:pt x="123" y="77"/>
                </a:cubicBezTo>
                <a:cubicBezTo>
                  <a:pt x="123" y="77"/>
                  <a:pt x="123" y="77"/>
                  <a:pt x="123" y="77"/>
                </a:cubicBezTo>
                <a:cubicBezTo>
                  <a:pt x="113" y="79"/>
                  <a:pt x="102" y="81"/>
                  <a:pt x="93" y="88"/>
                </a:cubicBezTo>
                <a:cubicBezTo>
                  <a:pt x="89" y="87"/>
                  <a:pt x="84" y="86"/>
                  <a:pt x="79" y="85"/>
                </a:cubicBezTo>
                <a:cubicBezTo>
                  <a:pt x="67" y="81"/>
                  <a:pt x="71" y="73"/>
                  <a:pt x="72" y="70"/>
                </a:cubicBezTo>
                <a:cubicBezTo>
                  <a:pt x="73" y="70"/>
                  <a:pt x="73" y="69"/>
                  <a:pt x="73" y="69"/>
                </a:cubicBezTo>
                <a:cubicBezTo>
                  <a:pt x="84" y="58"/>
                  <a:pt x="93" y="17"/>
                  <a:pt x="59" y="17"/>
                </a:cubicBezTo>
                <a:cubicBezTo>
                  <a:pt x="25" y="17"/>
                  <a:pt x="34" y="58"/>
                  <a:pt x="45" y="69"/>
                </a:cubicBezTo>
                <a:cubicBezTo>
                  <a:pt x="45" y="69"/>
                  <a:pt x="45" y="70"/>
                  <a:pt x="46" y="70"/>
                </a:cubicBezTo>
                <a:cubicBezTo>
                  <a:pt x="48" y="73"/>
                  <a:pt x="52" y="81"/>
                  <a:pt x="39" y="85"/>
                </a:cubicBezTo>
                <a:cubicBezTo>
                  <a:pt x="39" y="85"/>
                  <a:pt x="39" y="85"/>
                  <a:pt x="39" y="85"/>
                </a:cubicBezTo>
                <a:cubicBezTo>
                  <a:pt x="21" y="88"/>
                  <a:pt x="0" y="89"/>
                  <a:pt x="0" y="130"/>
                </a:cubicBezTo>
                <a:cubicBezTo>
                  <a:pt x="0" y="130"/>
                  <a:pt x="0" y="130"/>
                  <a:pt x="0" y="130"/>
                </a:cubicBezTo>
                <a:cubicBezTo>
                  <a:pt x="0" y="130"/>
                  <a:pt x="0" y="130"/>
                  <a:pt x="0" y="130"/>
                </a:cubicBezTo>
                <a:cubicBezTo>
                  <a:pt x="0" y="181"/>
                  <a:pt x="0" y="181"/>
                  <a:pt x="0" y="181"/>
                </a:cubicBezTo>
                <a:cubicBezTo>
                  <a:pt x="72" y="181"/>
                  <a:pt x="72" y="181"/>
                  <a:pt x="72" y="181"/>
                </a:cubicBezTo>
                <a:cubicBezTo>
                  <a:pt x="72" y="172"/>
                  <a:pt x="72" y="172"/>
                  <a:pt x="72" y="172"/>
                </a:cubicBezTo>
                <a:cubicBezTo>
                  <a:pt x="72" y="168"/>
                  <a:pt x="74" y="161"/>
                  <a:pt x="77" y="157"/>
                </a:cubicBezTo>
                <a:cubicBezTo>
                  <a:pt x="77" y="157"/>
                  <a:pt x="86" y="144"/>
                  <a:pt x="109" y="144"/>
                </a:cubicBezTo>
                <a:cubicBezTo>
                  <a:pt x="132" y="144"/>
                  <a:pt x="142" y="157"/>
                  <a:pt x="142" y="157"/>
                </a:cubicBezTo>
                <a:cubicBezTo>
                  <a:pt x="144" y="161"/>
                  <a:pt x="146" y="168"/>
                  <a:pt x="146" y="172"/>
                </a:cubicBezTo>
                <a:cubicBezTo>
                  <a:pt x="146" y="181"/>
                  <a:pt x="146" y="181"/>
                  <a:pt x="146" y="181"/>
                </a:cubicBezTo>
                <a:cubicBezTo>
                  <a:pt x="213" y="181"/>
                  <a:pt x="213" y="181"/>
                  <a:pt x="213" y="181"/>
                </a:cubicBezTo>
                <a:cubicBezTo>
                  <a:pt x="213" y="130"/>
                  <a:pt x="213" y="130"/>
                  <a:pt x="213" y="130"/>
                </a:cubicBezTo>
                <a:close/>
                <a:moveTo>
                  <a:pt x="109" y="136"/>
                </a:moveTo>
                <a:cubicBezTo>
                  <a:pt x="99" y="136"/>
                  <a:pt x="91" y="128"/>
                  <a:pt x="91" y="118"/>
                </a:cubicBezTo>
                <a:cubicBezTo>
                  <a:pt x="91" y="107"/>
                  <a:pt x="99" y="99"/>
                  <a:pt x="109" y="99"/>
                </a:cubicBezTo>
                <a:cubicBezTo>
                  <a:pt x="120" y="99"/>
                  <a:pt x="128" y="107"/>
                  <a:pt x="128" y="118"/>
                </a:cubicBezTo>
                <a:cubicBezTo>
                  <a:pt x="128" y="128"/>
                  <a:pt x="120" y="136"/>
                  <a:pt x="109" y="1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5" name="Group 14"/>
          <p:cNvGrpSpPr/>
          <p:nvPr/>
        </p:nvGrpSpPr>
        <p:grpSpPr>
          <a:xfrm>
            <a:off x="10868026" y="3284537"/>
            <a:ext cx="393700" cy="644525"/>
            <a:chOff x="10868026" y="3284537"/>
            <a:chExt cx="393700" cy="644525"/>
          </a:xfrm>
        </p:grpSpPr>
        <p:sp>
          <p:nvSpPr>
            <p:cNvPr id="174" name="Freeform 136"/>
            <p:cNvSpPr>
              <a:spLocks noEditPoints="1"/>
            </p:cNvSpPr>
            <p:nvPr/>
          </p:nvSpPr>
          <p:spPr bwMode="auto">
            <a:xfrm>
              <a:off x="10868026" y="3284537"/>
              <a:ext cx="393700" cy="644525"/>
            </a:xfrm>
            <a:custGeom>
              <a:avLst/>
              <a:gdLst>
                <a:gd name="T0" fmla="*/ 134 w 145"/>
                <a:gd name="T1" fmla="*/ 10 h 238"/>
                <a:gd name="T2" fmla="*/ 72 w 145"/>
                <a:gd name="T3" fmla="*/ 0 h 238"/>
                <a:gd name="T4" fmla="*/ 11 w 145"/>
                <a:gd name="T5" fmla="*/ 10 h 238"/>
                <a:gd name="T6" fmla="*/ 0 w 145"/>
                <a:gd name="T7" fmla="*/ 21 h 238"/>
                <a:gd name="T8" fmla="*/ 0 w 145"/>
                <a:gd name="T9" fmla="*/ 48 h 238"/>
                <a:gd name="T10" fmla="*/ 0 w 145"/>
                <a:gd name="T11" fmla="*/ 190 h 238"/>
                <a:gd name="T12" fmla="*/ 0 w 145"/>
                <a:gd name="T13" fmla="*/ 218 h 238"/>
                <a:gd name="T14" fmla="*/ 11 w 145"/>
                <a:gd name="T15" fmla="*/ 229 h 238"/>
                <a:gd name="T16" fmla="*/ 72 w 145"/>
                <a:gd name="T17" fmla="*/ 238 h 238"/>
                <a:gd name="T18" fmla="*/ 134 w 145"/>
                <a:gd name="T19" fmla="*/ 229 h 238"/>
                <a:gd name="T20" fmla="*/ 145 w 145"/>
                <a:gd name="T21" fmla="*/ 218 h 238"/>
                <a:gd name="T22" fmla="*/ 145 w 145"/>
                <a:gd name="T23" fmla="*/ 190 h 238"/>
                <a:gd name="T24" fmla="*/ 145 w 145"/>
                <a:gd name="T25" fmla="*/ 48 h 238"/>
                <a:gd name="T26" fmla="*/ 145 w 145"/>
                <a:gd name="T27" fmla="*/ 21 h 238"/>
                <a:gd name="T28" fmla="*/ 134 w 145"/>
                <a:gd name="T29" fmla="*/ 10 h 238"/>
                <a:gd name="T30" fmla="*/ 102 w 145"/>
                <a:gd name="T31" fmla="*/ 212 h 238"/>
                <a:gd name="T32" fmla="*/ 42 w 145"/>
                <a:gd name="T33" fmla="*/ 212 h 238"/>
                <a:gd name="T34" fmla="*/ 37 w 145"/>
                <a:gd name="T35" fmla="*/ 206 h 238"/>
                <a:gd name="T36" fmla="*/ 42 w 145"/>
                <a:gd name="T37" fmla="*/ 200 h 238"/>
                <a:gd name="T38" fmla="*/ 102 w 145"/>
                <a:gd name="T39" fmla="*/ 200 h 238"/>
                <a:gd name="T40" fmla="*/ 108 w 145"/>
                <a:gd name="T41" fmla="*/ 206 h 238"/>
                <a:gd name="T42" fmla="*/ 102 w 145"/>
                <a:gd name="T43" fmla="*/ 212 h 238"/>
                <a:gd name="T44" fmla="*/ 126 w 145"/>
                <a:gd name="T45" fmla="*/ 177 h 238"/>
                <a:gd name="T46" fmla="*/ 19 w 145"/>
                <a:gd name="T47" fmla="*/ 177 h 238"/>
                <a:gd name="T48" fmla="*/ 19 w 145"/>
                <a:gd name="T49" fmla="*/ 38 h 238"/>
                <a:gd name="T50" fmla="*/ 126 w 145"/>
                <a:gd name="T51" fmla="*/ 38 h 238"/>
                <a:gd name="T52" fmla="*/ 126 w 145"/>
                <a:gd name="T53" fmla="*/ 17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238">
                  <a:moveTo>
                    <a:pt x="134" y="10"/>
                  </a:moveTo>
                  <a:cubicBezTo>
                    <a:pt x="134" y="10"/>
                    <a:pt x="103" y="0"/>
                    <a:pt x="72" y="0"/>
                  </a:cubicBezTo>
                  <a:cubicBezTo>
                    <a:pt x="42" y="0"/>
                    <a:pt x="11" y="10"/>
                    <a:pt x="11" y="10"/>
                  </a:cubicBezTo>
                  <a:cubicBezTo>
                    <a:pt x="5" y="12"/>
                    <a:pt x="0" y="15"/>
                    <a:pt x="0" y="21"/>
                  </a:cubicBezTo>
                  <a:cubicBezTo>
                    <a:pt x="0" y="48"/>
                    <a:pt x="0" y="48"/>
                    <a:pt x="0" y="48"/>
                  </a:cubicBezTo>
                  <a:cubicBezTo>
                    <a:pt x="0" y="190"/>
                    <a:pt x="0" y="190"/>
                    <a:pt x="0" y="190"/>
                  </a:cubicBezTo>
                  <a:cubicBezTo>
                    <a:pt x="0" y="218"/>
                    <a:pt x="0" y="218"/>
                    <a:pt x="0" y="218"/>
                  </a:cubicBezTo>
                  <a:cubicBezTo>
                    <a:pt x="0" y="224"/>
                    <a:pt x="7" y="227"/>
                    <a:pt x="11" y="229"/>
                  </a:cubicBezTo>
                  <a:cubicBezTo>
                    <a:pt x="11" y="229"/>
                    <a:pt x="42" y="238"/>
                    <a:pt x="72" y="238"/>
                  </a:cubicBezTo>
                  <a:cubicBezTo>
                    <a:pt x="103" y="238"/>
                    <a:pt x="134" y="229"/>
                    <a:pt x="134" y="229"/>
                  </a:cubicBezTo>
                  <a:cubicBezTo>
                    <a:pt x="140" y="227"/>
                    <a:pt x="145" y="224"/>
                    <a:pt x="145" y="218"/>
                  </a:cubicBezTo>
                  <a:cubicBezTo>
                    <a:pt x="145" y="190"/>
                    <a:pt x="145" y="190"/>
                    <a:pt x="145" y="190"/>
                  </a:cubicBezTo>
                  <a:cubicBezTo>
                    <a:pt x="145" y="48"/>
                    <a:pt x="145" y="48"/>
                    <a:pt x="145" y="48"/>
                  </a:cubicBezTo>
                  <a:cubicBezTo>
                    <a:pt x="145" y="21"/>
                    <a:pt x="145" y="21"/>
                    <a:pt x="145" y="21"/>
                  </a:cubicBezTo>
                  <a:cubicBezTo>
                    <a:pt x="145" y="15"/>
                    <a:pt x="138" y="12"/>
                    <a:pt x="134" y="10"/>
                  </a:cubicBezTo>
                  <a:close/>
                  <a:moveTo>
                    <a:pt x="102" y="212"/>
                  </a:moveTo>
                  <a:cubicBezTo>
                    <a:pt x="42" y="212"/>
                    <a:pt x="42" y="212"/>
                    <a:pt x="42" y="212"/>
                  </a:cubicBezTo>
                  <a:cubicBezTo>
                    <a:pt x="39" y="212"/>
                    <a:pt x="37" y="209"/>
                    <a:pt x="37" y="206"/>
                  </a:cubicBezTo>
                  <a:cubicBezTo>
                    <a:pt x="37" y="203"/>
                    <a:pt x="39" y="200"/>
                    <a:pt x="42" y="200"/>
                  </a:cubicBezTo>
                  <a:cubicBezTo>
                    <a:pt x="102" y="200"/>
                    <a:pt x="102" y="200"/>
                    <a:pt x="102" y="200"/>
                  </a:cubicBezTo>
                  <a:cubicBezTo>
                    <a:pt x="106" y="200"/>
                    <a:pt x="108" y="203"/>
                    <a:pt x="108" y="206"/>
                  </a:cubicBezTo>
                  <a:cubicBezTo>
                    <a:pt x="108" y="209"/>
                    <a:pt x="106" y="212"/>
                    <a:pt x="102" y="212"/>
                  </a:cubicBezTo>
                  <a:close/>
                  <a:moveTo>
                    <a:pt x="126" y="177"/>
                  </a:moveTo>
                  <a:cubicBezTo>
                    <a:pt x="19" y="177"/>
                    <a:pt x="19" y="177"/>
                    <a:pt x="19" y="177"/>
                  </a:cubicBezTo>
                  <a:cubicBezTo>
                    <a:pt x="19" y="38"/>
                    <a:pt x="19" y="38"/>
                    <a:pt x="19" y="38"/>
                  </a:cubicBezTo>
                  <a:cubicBezTo>
                    <a:pt x="126" y="38"/>
                    <a:pt x="126" y="38"/>
                    <a:pt x="126" y="38"/>
                  </a:cubicBezTo>
                  <a:lnTo>
                    <a:pt x="126" y="1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5" name="Freeform 137"/>
            <p:cNvSpPr>
              <a:spLocks/>
            </p:cNvSpPr>
            <p:nvPr/>
          </p:nvSpPr>
          <p:spPr bwMode="auto">
            <a:xfrm>
              <a:off x="10956926" y="3465512"/>
              <a:ext cx="212725" cy="211138"/>
            </a:xfrm>
            <a:custGeom>
              <a:avLst/>
              <a:gdLst>
                <a:gd name="T0" fmla="*/ 45 w 134"/>
                <a:gd name="T1" fmla="*/ 133 h 133"/>
                <a:gd name="T2" fmla="*/ 90 w 134"/>
                <a:gd name="T3" fmla="*/ 133 h 133"/>
                <a:gd name="T4" fmla="*/ 90 w 134"/>
                <a:gd name="T5" fmla="*/ 89 h 133"/>
                <a:gd name="T6" fmla="*/ 134 w 134"/>
                <a:gd name="T7" fmla="*/ 89 h 133"/>
                <a:gd name="T8" fmla="*/ 134 w 134"/>
                <a:gd name="T9" fmla="*/ 45 h 133"/>
                <a:gd name="T10" fmla="*/ 90 w 134"/>
                <a:gd name="T11" fmla="*/ 45 h 133"/>
                <a:gd name="T12" fmla="*/ 90 w 134"/>
                <a:gd name="T13" fmla="*/ 0 h 133"/>
                <a:gd name="T14" fmla="*/ 45 w 134"/>
                <a:gd name="T15" fmla="*/ 0 h 133"/>
                <a:gd name="T16" fmla="*/ 45 w 134"/>
                <a:gd name="T17" fmla="*/ 45 h 133"/>
                <a:gd name="T18" fmla="*/ 0 w 134"/>
                <a:gd name="T19" fmla="*/ 45 h 133"/>
                <a:gd name="T20" fmla="*/ 0 w 134"/>
                <a:gd name="T21" fmla="*/ 89 h 133"/>
                <a:gd name="T22" fmla="*/ 45 w 134"/>
                <a:gd name="T23" fmla="*/ 89 h 133"/>
                <a:gd name="T24" fmla="*/ 45 w 134"/>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45" y="133"/>
                  </a:moveTo>
                  <a:lnTo>
                    <a:pt x="90" y="133"/>
                  </a:lnTo>
                  <a:lnTo>
                    <a:pt x="90" y="89"/>
                  </a:lnTo>
                  <a:lnTo>
                    <a:pt x="134" y="89"/>
                  </a:lnTo>
                  <a:lnTo>
                    <a:pt x="134" y="45"/>
                  </a:lnTo>
                  <a:lnTo>
                    <a:pt x="90" y="45"/>
                  </a:lnTo>
                  <a:lnTo>
                    <a:pt x="90" y="0"/>
                  </a:lnTo>
                  <a:lnTo>
                    <a:pt x="45" y="0"/>
                  </a:lnTo>
                  <a:lnTo>
                    <a:pt x="45" y="45"/>
                  </a:lnTo>
                  <a:lnTo>
                    <a:pt x="0" y="45"/>
                  </a:lnTo>
                  <a:lnTo>
                    <a:pt x="0" y="89"/>
                  </a:lnTo>
                  <a:lnTo>
                    <a:pt x="45" y="89"/>
                  </a:lnTo>
                  <a:lnTo>
                    <a:pt x="45" y="1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76" name="Freeform 138"/>
          <p:cNvSpPr>
            <a:spLocks noEditPoints="1"/>
          </p:cNvSpPr>
          <p:nvPr/>
        </p:nvSpPr>
        <p:spPr bwMode="auto">
          <a:xfrm>
            <a:off x="10768013" y="4213224"/>
            <a:ext cx="577850" cy="574675"/>
          </a:xfrm>
          <a:custGeom>
            <a:avLst/>
            <a:gdLst>
              <a:gd name="T0" fmla="*/ 186 w 213"/>
              <a:gd name="T1" fmla="*/ 27 h 212"/>
              <a:gd name="T2" fmla="*/ 139 w 213"/>
              <a:gd name="T3" fmla="*/ 20 h 212"/>
              <a:gd name="T4" fmla="*/ 83 w 213"/>
              <a:gd name="T5" fmla="*/ 76 h 212"/>
              <a:gd name="T6" fmla="*/ 32 w 213"/>
              <a:gd name="T7" fmla="*/ 166 h 212"/>
              <a:gd name="T8" fmla="*/ 5 w 213"/>
              <a:gd name="T9" fmla="*/ 193 h 212"/>
              <a:gd name="T10" fmla="*/ 7 w 213"/>
              <a:gd name="T11" fmla="*/ 206 h 212"/>
              <a:gd name="T12" fmla="*/ 20 w 213"/>
              <a:gd name="T13" fmla="*/ 207 h 212"/>
              <a:gd name="T14" fmla="*/ 47 w 213"/>
              <a:gd name="T15" fmla="*/ 180 h 212"/>
              <a:gd name="T16" fmla="*/ 137 w 213"/>
              <a:gd name="T17" fmla="*/ 129 h 212"/>
              <a:gd name="T18" fmla="*/ 192 w 213"/>
              <a:gd name="T19" fmla="*/ 74 h 212"/>
              <a:gd name="T20" fmla="*/ 186 w 213"/>
              <a:gd name="T21" fmla="*/ 27 h 212"/>
              <a:gd name="T22" fmla="*/ 105 w 213"/>
              <a:gd name="T23" fmla="*/ 118 h 212"/>
              <a:gd name="T24" fmla="*/ 95 w 213"/>
              <a:gd name="T25" fmla="*/ 118 h 212"/>
              <a:gd name="T26" fmla="*/ 95 w 213"/>
              <a:gd name="T27" fmla="*/ 108 h 212"/>
              <a:gd name="T28" fmla="*/ 105 w 213"/>
              <a:gd name="T29" fmla="*/ 108 h 212"/>
              <a:gd name="T30" fmla="*/ 105 w 213"/>
              <a:gd name="T31" fmla="*/ 118 h 212"/>
              <a:gd name="T32" fmla="*/ 166 w 213"/>
              <a:gd name="T33" fmla="*/ 75 h 212"/>
              <a:gd name="T34" fmla="*/ 142 w 213"/>
              <a:gd name="T35" fmla="*/ 99 h 212"/>
              <a:gd name="T36" fmla="*/ 114 w 213"/>
              <a:gd name="T37" fmla="*/ 99 h 212"/>
              <a:gd name="T38" fmla="*/ 114 w 213"/>
              <a:gd name="T39" fmla="*/ 70 h 212"/>
              <a:gd name="T40" fmla="*/ 138 w 213"/>
              <a:gd name="T41" fmla="*/ 46 h 212"/>
              <a:gd name="T42" fmla="*/ 166 w 213"/>
              <a:gd name="T43" fmla="*/ 46 h 212"/>
              <a:gd name="T44" fmla="*/ 166 w 213"/>
              <a:gd name="T45" fmla="*/ 7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12">
                <a:moveTo>
                  <a:pt x="186" y="27"/>
                </a:moveTo>
                <a:cubicBezTo>
                  <a:pt x="159" y="0"/>
                  <a:pt x="139" y="20"/>
                  <a:pt x="139" y="20"/>
                </a:cubicBezTo>
                <a:cubicBezTo>
                  <a:pt x="139" y="20"/>
                  <a:pt x="87" y="72"/>
                  <a:pt x="83" y="76"/>
                </a:cubicBezTo>
                <a:cubicBezTo>
                  <a:pt x="81" y="78"/>
                  <a:pt x="32" y="166"/>
                  <a:pt x="32" y="166"/>
                </a:cubicBezTo>
                <a:cubicBezTo>
                  <a:pt x="5" y="193"/>
                  <a:pt x="5" y="193"/>
                  <a:pt x="5" y="193"/>
                </a:cubicBezTo>
                <a:cubicBezTo>
                  <a:pt x="5" y="193"/>
                  <a:pt x="0" y="199"/>
                  <a:pt x="7" y="206"/>
                </a:cubicBezTo>
                <a:cubicBezTo>
                  <a:pt x="13" y="212"/>
                  <a:pt x="20" y="207"/>
                  <a:pt x="20" y="207"/>
                </a:cubicBezTo>
                <a:cubicBezTo>
                  <a:pt x="47" y="180"/>
                  <a:pt x="47" y="180"/>
                  <a:pt x="47" y="180"/>
                </a:cubicBezTo>
                <a:cubicBezTo>
                  <a:pt x="47" y="180"/>
                  <a:pt x="135" y="131"/>
                  <a:pt x="137" y="129"/>
                </a:cubicBezTo>
                <a:cubicBezTo>
                  <a:pt x="144" y="122"/>
                  <a:pt x="192" y="74"/>
                  <a:pt x="192" y="74"/>
                </a:cubicBezTo>
                <a:cubicBezTo>
                  <a:pt x="192" y="74"/>
                  <a:pt x="213" y="54"/>
                  <a:pt x="186" y="27"/>
                </a:cubicBezTo>
                <a:close/>
                <a:moveTo>
                  <a:pt x="105" y="118"/>
                </a:moveTo>
                <a:cubicBezTo>
                  <a:pt x="102" y="121"/>
                  <a:pt x="97" y="121"/>
                  <a:pt x="95" y="118"/>
                </a:cubicBezTo>
                <a:cubicBezTo>
                  <a:pt x="92" y="115"/>
                  <a:pt x="92" y="111"/>
                  <a:pt x="95" y="108"/>
                </a:cubicBezTo>
                <a:cubicBezTo>
                  <a:pt x="97" y="105"/>
                  <a:pt x="102" y="105"/>
                  <a:pt x="105" y="108"/>
                </a:cubicBezTo>
                <a:cubicBezTo>
                  <a:pt x="108" y="111"/>
                  <a:pt x="108" y="115"/>
                  <a:pt x="105" y="118"/>
                </a:cubicBezTo>
                <a:close/>
                <a:moveTo>
                  <a:pt x="166" y="75"/>
                </a:moveTo>
                <a:cubicBezTo>
                  <a:pt x="142" y="99"/>
                  <a:pt x="142" y="99"/>
                  <a:pt x="142" y="99"/>
                </a:cubicBezTo>
                <a:cubicBezTo>
                  <a:pt x="134" y="107"/>
                  <a:pt x="121" y="107"/>
                  <a:pt x="114" y="99"/>
                </a:cubicBezTo>
                <a:cubicBezTo>
                  <a:pt x="106" y="91"/>
                  <a:pt x="106" y="78"/>
                  <a:pt x="114" y="70"/>
                </a:cubicBezTo>
                <a:cubicBezTo>
                  <a:pt x="138" y="46"/>
                  <a:pt x="138" y="46"/>
                  <a:pt x="138" y="46"/>
                </a:cubicBezTo>
                <a:cubicBezTo>
                  <a:pt x="146" y="38"/>
                  <a:pt x="159" y="38"/>
                  <a:pt x="166" y="46"/>
                </a:cubicBezTo>
                <a:cubicBezTo>
                  <a:pt x="174" y="54"/>
                  <a:pt x="174" y="67"/>
                  <a:pt x="166" y="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7" name="Freeform 139"/>
          <p:cNvSpPr>
            <a:spLocks/>
          </p:cNvSpPr>
          <p:nvPr/>
        </p:nvSpPr>
        <p:spPr bwMode="auto">
          <a:xfrm>
            <a:off x="9975851" y="5437187"/>
            <a:ext cx="441325" cy="219075"/>
          </a:xfrm>
          <a:custGeom>
            <a:avLst/>
            <a:gdLst>
              <a:gd name="T0" fmla="*/ 133 w 162"/>
              <a:gd name="T1" fmla="*/ 11 h 81"/>
              <a:gd name="T2" fmla="*/ 94 w 162"/>
              <a:gd name="T3" fmla="*/ 36 h 81"/>
              <a:gd name="T4" fmla="*/ 54 w 162"/>
              <a:gd name="T5" fmla="*/ 45 h 81"/>
              <a:gd name="T6" fmla="*/ 70 w 162"/>
              <a:gd name="T7" fmla="*/ 32 h 81"/>
              <a:gd name="T8" fmla="*/ 100 w 162"/>
              <a:gd name="T9" fmla="*/ 15 h 81"/>
              <a:gd name="T10" fmla="*/ 38 w 162"/>
              <a:gd name="T11" fmla="*/ 10 h 81"/>
              <a:gd name="T12" fmla="*/ 0 w 162"/>
              <a:gd name="T13" fmla="*/ 23 h 81"/>
              <a:gd name="T14" fmla="*/ 0 w 162"/>
              <a:gd name="T15" fmla="*/ 81 h 81"/>
              <a:gd name="T16" fmla="*/ 76 w 162"/>
              <a:gd name="T17" fmla="*/ 80 h 81"/>
              <a:gd name="T18" fmla="*/ 91 w 162"/>
              <a:gd name="T19" fmla="*/ 76 h 81"/>
              <a:gd name="T20" fmla="*/ 145 w 162"/>
              <a:gd name="T21" fmla="*/ 31 h 81"/>
              <a:gd name="T22" fmla="*/ 133 w 162"/>
              <a:gd name="T23"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81">
                <a:moveTo>
                  <a:pt x="133" y="11"/>
                </a:moveTo>
                <a:cubicBezTo>
                  <a:pt x="111" y="26"/>
                  <a:pt x="102" y="31"/>
                  <a:pt x="94" y="36"/>
                </a:cubicBezTo>
                <a:cubicBezTo>
                  <a:pt x="81" y="43"/>
                  <a:pt x="73" y="44"/>
                  <a:pt x="54" y="45"/>
                </a:cubicBezTo>
                <a:cubicBezTo>
                  <a:pt x="41" y="44"/>
                  <a:pt x="34" y="34"/>
                  <a:pt x="70" y="32"/>
                </a:cubicBezTo>
                <a:cubicBezTo>
                  <a:pt x="91" y="30"/>
                  <a:pt x="102" y="24"/>
                  <a:pt x="100" y="15"/>
                </a:cubicBezTo>
                <a:cubicBezTo>
                  <a:pt x="98" y="4"/>
                  <a:pt x="65" y="9"/>
                  <a:pt x="38" y="10"/>
                </a:cubicBezTo>
                <a:cubicBezTo>
                  <a:pt x="24" y="11"/>
                  <a:pt x="10" y="17"/>
                  <a:pt x="0" y="23"/>
                </a:cubicBezTo>
                <a:cubicBezTo>
                  <a:pt x="0" y="81"/>
                  <a:pt x="0" y="81"/>
                  <a:pt x="0" y="81"/>
                </a:cubicBezTo>
                <a:cubicBezTo>
                  <a:pt x="37" y="81"/>
                  <a:pt x="76" y="80"/>
                  <a:pt x="76" y="80"/>
                </a:cubicBezTo>
                <a:cubicBezTo>
                  <a:pt x="87" y="80"/>
                  <a:pt x="91" y="76"/>
                  <a:pt x="91" y="76"/>
                </a:cubicBezTo>
                <a:cubicBezTo>
                  <a:pt x="91" y="76"/>
                  <a:pt x="129" y="46"/>
                  <a:pt x="145" y="31"/>
                </a:cubicBezTo>
                <a:cubicBezTo>
                  <a:pt x="162" y="16"/>
                  <a:pt x="149" y="0"/>
                  <a:pt x="133" y="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8" name="Freeform 140"/>
          <p:cNvSpPr>
            <a:spLocks/>
          </p:cNvSpPr>
          <p:nvPr/>
        </p:nvSpPr>
        <p:spPr bwMode="auto">
          <a:xfrm>
            <a:off x="9852026" y="5449887"/>
            <a:ext cx="96838" cy="230188"/>
          </a:xfrm>
          <a:custGeom>
            <a:avLst/>
            <a:gdLst>
              <a:gd name="T0" fmla="*/ 30 w 36"/>
              <a:gd name="T1" fmla="*/ 0 h 85"/>
              <a:gd name="T2" fmla="*/ 0 w 36"/>
              <a:gd name="T3" fmla="*/ 0 h 85"/>
              <a:gd name="T4" fmla="*/ 0 w 36"/>
              <a:gd name="T5" fmla="*/ 85 h 85"/>
              <a:gd name="T6" fmla="*/ 29 w 36"/>
              <a:gd name="T7" fmla="*/ 85 h 85"/>
              <a:gd name="T8" fmla="*/ 36 w 36"/>
              <a:gd name="T9" fmla="*/ 79 h 85"/>
              <a:gd name="T10" fmla="*/ 36 w 36"/>
              <a:gd name="T11" fmla="*/ 8 h 85"/>
              <a:gd name="T12" fmla="*/ 30 w 36"/>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36" h="85">
                <a:moveTo>
                  <a:pt x="30" y="0"/>
                </a:moveTo>
                <a:cubicBezTo>
                  <a:pt x="0" y="0"/>
                  <a:pt x="0" y="0"/>
                  <a:pt x="0" y="0"/>
                </a:cubicBezTo>
                <a:cubicBezTo>
                  <a:pt x="0" y="85"/>
                  <a:pt x="0" y="85"/>
                  <a:pt x="0" y="85"/>
                </a:cubicBezTo>
                <a:cubicBezTo>
                  <a:pt x="29" y="85"/>
                  <a:pt x="29" y="85"/>
                  <a:pt x="29" y="85"/>
                </a:cubicBezTo>
                <a:cubicBezTo>
                  <a:pt x="29" y="85"/>
                  <a:pt x="36" y="85"/>
                  <a:pt x="36" y="79"/>
                </a:cubicBezTo>
                <a:cubicBezTo>
                  <a:pt x="36" y="8"/>
                  <a:pt x="36" y="8"/>
                  <a:pt x="36" y="8"/>
                </a:cubicBezTo>
                <a:cubicBezTo>
                  <a:pt x="36" y="1"/>
                  <a:pt x="30" y="0"/>
                  <a:pt x="3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9" name="Freeform 141"/>
          <p:cNvSpPr>
            <a:spLocks noEditPoints="1"/>
          </p:cNvSpPr>
          <p:nvPr/>
        </p:nvSpPr>
        <p:spPr bwMode="auto">
          <a:xfrm>
            <a:off x="9979026" y="5099049"/>
            <a:ext cx="315913" cy="314325"/>
          </a:xfrm>
          <a:custGeom>
            <a:avLst/>
            <a:gdLst>
              <a:gd name="T0" fmla="*/ 58 w 116"/>
              <a:gd name="T1" fmla="*/ 116 h 116"/>
              <a:gd name="T2" fmla="*/ 116 w 116"/>
              <a:gd name="T3" fmla="*/ 58 h 116"/>
              <a:gd name="T4" fmla="*/ 58 w 116"/>
              <a:gd name="T5" fmla="*/ 0 h 116"/>
              <a:gd name="T6" fmla="*/ 0 w 116"/>
              <a:gd name="T7" fmla="*/ 58 h 116"/>
              <a:gd name="T8" fmla="*/ 58 w 116"/>
              <a:gd name="T9" fmla="*/ 116 h 116"/>
              <a:gd name="T10" fmla="*/ 26 w 116"/>
              <a:gd name="T11" fmla="*/ 49 h 116"/>
              <a:gd name="T12" fmla="*/ 49 w 116"/>
              <a:gd name="T13" fmla="*/ 49 h 116"/>
              <a:gd name="T14" fmla="*/ 49 w 116"/>
              <a:gd name="T15" fmla="*/ 26 h 116"/>
              <a:gd name="T16" fmla="*/ 67 w 116"/>
              <a:gd name="T17" fmla="*/ 26 h 116"/>
              <a:gd name="T18" fmla="*/ 67 w 116"/>
              <a:gd name="T19" fmla="*/ 49 h 116"/>
              <a:gd name="T20" fmla="*/ 91 w 116"/>
              <a:gd name="T21" fmla="*/ 49 h 116"/>
              <a:gd name="T22" fmla="*/ 91 w 116"/>
              <a:gd name="T23" fmla="*/ 67 h 116"/>
              <a:gd name="T24" fmla="*/ 67 w 116"/>
              <a:gd name="T25" fmla="*/ 67 h 116"/>
              <a:gd name="T26" fmla="*/ 67 w 116"/>
              <a:gd name="T27" fmla="*/ 91 h 116"/>
              <a:gd name="T28" fmla="*/ 49 w 116"/>
              <a:gd name="T29" fmla="*/ 91 h 116"/>
              <a:gd name="T30" fmla="*/ 49 w 116"/>
              <a:gd name="T31" fmla="*/ 67 h 116"/>
              <a:gd name="T32" fmla="*/ 26 w 116"/>
              <a:gd name="T33" fmla="*/ 67 h 116"/>
              <a:gd name="T34" fmla="*/ 26 w 116"/>
              <a:gd name="T35" fmla="*/ 4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6">
                <a:moveTo>
                  <a:pt x="58" y="116"/>
                </a:moveTo>
                <a:cubicBezTo>
                  <a:pt x="90" y="116"/>
                  <a:pt x="116" y="90"/>
                  <a:pt x="116" y="58"/>
                </a:cubicBezTo>
                <a:cubicBezTo>
                  <a:pt x="116" y="26"/>
                  <a:pt x="90" y="0"/>
                  <a:pt x="58" y="0"/>
                </a:cubicBezTo>
                <a:cubicBezTo>
                  <a:pt x="26" y="0"/>
                  <a:pt x="0" y="26"/>
                  <a:pt x="0" y="58"/>
                </a:cubicBezTo>
                <a:cubicBezTo>
                  <a:pt x="0" y="90"/>
                  <a:pt x="26" y="116"/>
                  <a:pt x="58" y="116"/>
                </a:cubicBezTo>
                <a:close/>
                <a:moveTo>
                  <a:pt x="26" y="49"/>
                </a:moveTo>
                <a:cubicBezTo>
                  <a:pt x="49" y="49"/>
                  <a:pt x="49" y="49"/>
                  <a:pt x="49" y="49"/>
                </a:cubicBezTo>
                <a:cubicBezTo>
                  <a:pt x="49" y="26"/>
                  <a:pt x="49" y="26"/>
                  <a:pt x="49" y="26"/>
                </a:cubicBezTo>
                <a:cubicBezTo>
                  <a:pt x="67" y="26"/>
                  <a:pt x="67" y="26"/>
                  <a:pt x="67" y="26"/>
                </a:cubicBezTo>
                <a:cubicBezTo>
                  <a:pt x="67" y="49"/>
                  <a:pt x="67" y="49"/>
                  <a:pt x="67" y="49"/>
                </a:cubicBezTo>
                <a:cubicBezTo>
                  <a:pt x="91" y="49"/>
                  <a:pt x="91" y="49"/>
                  <a:pt x="91" y="49"/>
                </a:cubicBezTo>
                <a:cubicBezTo>
                  <a:pt x="91" y="67"/>
                  <a:pt x="91" y="67"/>
                  <a:pt x="91" y="67"/>
                </a:cubicBezTo>
                <a:cubicBezTo>
                  <a:pt x="67" y="67"/>
                  <a:pt x="67" y="67"/>
                  <a:pt x="67" y="67"/>
                </a:cubicBezTo>
                <a:cubicBezTo>
                  <a:pt x="67" y="91"/>
                  <a:pt x="67" y="91"/>
                  <a:pt x="67" y="91"/>
                </a:cubicBezTo>
                <a:cubicBezTo>
                  <a:pt x="49" y="91"/>
                  <a:pt x="49" y="91"/>
                  <a:pt x="49" y="91"/>
                </a:cubicBezTo>
                <a:cubicBezTo>
                  <a:pt x="49" y="67"/>
                  <a:pt x="49" y="67"/>
                  <a:pt x="49" y="67"/>
                </a:cubicBezTo>
                <a:cubicBezTo>
                  <a:pt x="26" y="67"/>
                  <a:pt x="26" y="67"/>
                  <a:pt x="26" y="67"/>
                </a:cubicBezTo>
                <a:lnTo>
                  <a:pt x="26"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80" name="Group 179"/>
          <p:cNvGrpSpPr/>
          <p:nvPr/>
        </p:nvGrpSpPr>
        <p:grpSpPr>
          <a:xfrm>
            <a:off x="6099176" y="5122862"/>
            <a:ext cx="441325" cy="579438"/>
            <a:chOff x="6099176" y="5037134"/>
            <a:chExt cx="441325" cy="579438"/>
          </a:xfrm>
        </p:grpSpPr>
        <p:sp>
          <p:nvSpPr>
            <p:cNvPr id="181" name="Freeform 142"/>
            <p:cNvSpPr>
              <a:spLocks/>
            </p:cNvSpPr>
            <p:nvPr/>
          </p:nvSpPr>
          <p:spPr bwMode="auto">
            <a:xfrm>
              <a:off x="6099176" y="5091109"/>
              <a:ext cx="441325" cy="525463"/>
            </a:xfrm>
            <a:custGeom>
              <a:avLst/>
              <a:gdLst>
                <a:gd name="T0" fmla="*/ 146 w 162"/>
                <a:gd name="T1" fmla="*/ 0 h 194"/>
                <a:gd name="T2" fmla="*/ 121 w 162"/>
                <a:gd name="T3" fmla="*/ 0 h 194"/>
                <a:gd name="T4" fmla="*/ 122 w 162"/>
                <a:gd name="T5" fmla="*/ 5 h 194"/>
                <a:gd name="T6" fmla="*/ 121 w 162"/>
                <a:gd name="T7" fmla="*/ 20 h 194"/>
                <a:gd name="T8" fmla="*/ 141 w 162"/>
                <a:gd name="T9" fmla="*/ 20 h 194"/>
                <a:gd name="T10" fmla="*/ 141 w 162"/>
                <a:gd name="T11" fmla="*/ 170 h 194"/>
                <a:gd name="T12" fmla="*/ 20 w 162"/>
                <a:gd name="T13" fmla="*/ 170 h 194"/>
                <a:gd name="T14" fmla="*/ 20 w 162"/>
                <a:gd name="T15" fmla="*/ 20 h 194"/>
                <a:gd name="T16" fmla="*/ 40 w 162"/>
                <a:gd name="T17" fmla="*/ 20 h 194"/>
                <a:gd name="T18" fmla="*/ 40 w 162"/>
                <a:gd name="T19" fmla="*/ 5 h 194"/>
                <a:gd name="T20" fmla="*/ 40 w 162"/>
                <a:gd name="T21" fmla="*/ 0 h 194"/>
                <a:gd name="T22" fmla="*/ 15 w 162"/>
                <a:gd name="T23" fmla="*/ 0 h 194"/>
                <a:gd name="T24" fmla="*/ 0 w 162"/>
                <a:gd name="T25" fmla="*/ 16 h 194"/>
                <a:gd name="T26" fmla="*/ 0 w 162"/>
                <a:gd name="T27" fmla="*/ 178 h 194"/>
                <a:gd name="T28" fmla="*/ 15 w 162"/>
                <a:gd name="T29" fmla="*/ 194 h 194"/>
                <a:gd name="T30" fmla="*/ 146 w 162"/>
                <a:gd name="T31" fmla="*/ 194 h 194"/>
                <a:gd name="T32" fmla="*/ 162 w 162"/>
                <a:gd name="T33" fmla="*/ 178 h 194"/>
                <a:gd name="T34" fmla="*/ 162 w 162"/>
                <a:gd name="T35" fmla="*/ 16 h 194"/>
                <a:gd name="T36" fmla="*/ 146 w 162"/>
                <a:gd name="T3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94">
                  <a:moveTo>
                    <a:pt x="146" y="0"/>
                  </a:moveTo>
                  <a:cubicBezTo>
                    <a:pt x="121" y="0"/>
                    <a:pt x="121" y="0"/>
                    <a:pt x="121" y="0"/>
                  </a:cubicBezTo>
                  <a:cubicBezTo>
                    <a:pt x="122" y="2"/>
                    <a:pt x="122" y="3"/>
                    <a:pt x="122" y="5"/>
                  </a:cubicBezTo>
                  <a:cubicBezTo>
                    <a:pt x="121" y="20"/>
                    <a:pt x="121" y="20"/>
                    <a:pt x="121" y="20"/>
                  </a:cubicBezTo>
                  <a:cubicBezTo>
                    <a:pt x="141" y="20"/>
                    <a:pt x="141" y="20"/>
                    <a:pt x="141" y="20"/>
                  </a:cubicBezTo>
                  <a:cubicBezTo>
                    <a:pt x="141" y="170"/>
                    <a:pt x="141" y="170"/>
                    <a:pt x="141" y="170"/>
                  </a:cubicBezTo>
                  <a:cubicBezTo>
                    <a:pt x="20" y="170"/>
                    <a:pt x="20" y="170"/>
                    <a:pt x="20" y="170"/>
                  </a:cubicBezTo>
                  <a:cubicBezTo>
                    <a:pt x="20" y="20"/>
                    <a:pt x="20" y="20"/>
                    <a:pt x="20" y="20"/>
                  </a:cubicBezTo>
                  <a:cubicBezTo>
                    <a:pt x="40" y="20"/>
                    <a:pt x="40" y="20"/>
                    <a:pt x="40" y="20"/>
                  </a:cubicBezTo>
                  <a:cubicBezTo>
                    <a:pt x="40" y="5"/>
                    <a:pt x="40" y="5"/>
                    <a:pt x="40" y="5"/>
                  </a:cubicBezTo>
                  <a:cubicBezTo>
                    <a:pt x="40" y="3"/>
                    <a:pt x="40" y="2"/>
                    <a:pt x="40" y="0"/>
                  </a:cubicBezTo>
                  <a:cubicBezTo>
                    <a:pt x="15" y="0"/>
                    <a:pt x="15" y="0"/>
                    <a:pt x="15" y="0"/>
                  </a:cubicBezTo>
                  <a:cubicBezTo>
                    <a:pt x="7" y="0"/>
                    <a:pt x="0" y="8"/>
                    <a:pt x="0" y="16"/>
                  </a:cubicBezTo>
                  <a:cubicBezTo>
                    <a:pt x="0" y="178"/>
                    <a:pt x="0" y="178"/>
                    <a:pt x="0" y="178"/>
                  </a:cubicBezTo>
                  <a:cubicBezTo>
                    <a:pt x="0" y="187"/>
                    <a:pt x="7" y="194"/>
                    <a:pt x="15" y="194"/>
                  </a:cubicBezTo>
                  <a:cubicBezTo>
                    <a:pt x="146" y="194"/>
                    <a:pt x="146" y="194"/>
                    <a:pt x="146" y="194"/>
                  </a:cubicBezTo>
                  <a:cubicBezTo>
                    <a:pt x="155" y="194"/>
                    <a:pt x="162" y="187"/>
                    <a:pt x="162" y="178"/>
                  </a:cubicBezTo>
                  <a:cubicBezTo>
                    <a:pt x="162" y="16"/>
                    <a:pt x="162" y="16"/>
                    <a:pt x="162" y="16"/>
                  </a:cubicBezTo>
                  <a:cubicBezTo>
                    <a:pt x="162" y="8"/>
                    <a:pt x="155" y="0"/>
                    <a:pt x="14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2" name="Rectangle 143"/>
            <p:cNvSpPr>
              <a:spLocks noChangeArrowheads="1"/>
            </p:cNvSpPr>
            <p:nvPr/>
          </p:nvSpPr>
          <p:spPr bwMode="auto">
            <a:xfrm>
              <a:off x="6343651" y="5267321"/>
              <a:ext cx="101600" cy="349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3" name="Rectangle 144"/>
            <p:cNvSpPr>
              <a:spLocks noChangeArrowheads="1"/>
            </p:cNvSpPr>
            <p:nvPr/>
          </p:nvSpPr>
          <p:spPr bwMode="auto">
            <a:xfrm>
              <a:off x="6343651" y="5348284"/>
              <a:ext cx="101600" cy="381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4" name="Rectangle 145"/>
            <p:cNvSpPr>
              <a:spLocks noChangeArrowheads="1"/>
            </p:cNvSpPr>
            <p:nvPr/>
          </p:nvSpPr>
          <p:spPr bwMode="auto">
            <a:xfrm>
              <a:off x="6343651" y="5432421"/>
              <a:ext cx="57150" cy="349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5" name="Freeform 146"/>
            <p:cNvSpPr>
              <a:spLocks/>
            </p:cNvSpPr>
            <p:nvPr/>
          </p:nvSpPr>
          <p:spPr bwMode="auto">
            <a:xfrm>
              <a:off x="6194426" y="5264146"/>
              <a:ext cx="117475" cy="90488"/>
            </a:xfrm>
            <a:custGeom>
              <a:avLst/>
              <a:gdLst>
                <a:gd name="T0" fmla="*/ 31 w 74"/>
                <a:gd name="T1" fmla="*/ 57 h 57"/>
                <a:gd name="T2" fmla="*/ 74 w 74"/>
                <a:gd name="T3" fmla="*/ 16 h 57"/>
                <a:gd name="T4" fmla="*/ 57 w 74"/>
                <a:gd name="T5" fmla="*/ 0 h 57"/>
                <a:gd name="T6" fmla="*/ 31 w 74"/>
                <a:gd name="T7" fmla="*/ 24 h 57"/>
                <a:gd name="T8" fmla="*/ 17 w 74"/>
                <a:gd name="T9" fmla="*/ 11 h 57"/>
                <a:gd name="T10" fmla="*/ 0 w 74"/>
                <a:gd name="T11" fmla="*/ 26 h 57"/>
                <a:gd name="T12" fmla="*/ 31 w 74"/>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74" h="57">
                  <a:moveTo>
                    <a:pt x="31" y="57"/>
                  </a:moveTo>
                  <a:lnTo>
                    <a:pt x="74" y="16"/>
                  </a:lnTo>
                  <a:lnTo>
                    <a:pt x="57" y="0"/>
                  </a:lnTo>
                  <a:lnTo>
                    <a:pt x="31" y="24"/>
                  </a:lnTo>
                  <a:lnTo>
                    <a:pt x="17" y="11"/>
                  </a:lnTo>
                  <a:lnTo>
                    <a:pt x="0" y="26"/>
                  </a:lnTo>
                  <a:lnTo>
                    <a:pt x="31"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6" name="Freeform 147"/>
            <p:cNvSpPr>
              <a:spLocks/>
            </p:cNvSpPr>
            <p:nvPr/>
          </p:nvSpPr>
          <p:spPr bwMode="auto">
            <a:xfrm>
              <a:off x="6194426" y="5386384"/>
              <a:ext cx="117475" cy="92075"/>
            </a:xfrm>
            <a:custGeom>
              <a:avLst/>
              <a:gdLst>
                <a:gd name="T0" fmla="*/ 17 w 74"/>
                <a:gd name="T1" fmla="*/ 10 h 58"/>
                <a:gd name="T2" fmla="*/ 0 w 74"/>
                <a:gd name="T3" fmla="*/ 27 h 58"/>
                <a:gd name="T4" fmla="*/ 31 w 74"/>
                <a:gd name="T5" fmla="*/ 58 h 58"/>
                <a:gd name="T6" fmla="*/ 74 w 74"/>
                <a:gd name="T7" fmla="*/ 17 h 58"/>
                <a:gd name="T8" fmla="*/ 57 w 74"/>
                <a:gd name="T9" fmla="*/ 0 h 58"/>
                <a:gd name="T10" fmla="*/ 31 w 74"/>
                <a:gd name="T11" fmla="*/ 26 h 58"/>
                <a:gd name="T12" fmla="*/ 17 w 74"/>
                <a:gd name="T13" fmla="*/ 10 h 58"/>
              </a:gdLst>
              <a:ahLst/>
              <a:cxnLst>
                <a:cxn ang="0">
                  <a:pos x="T0" y="T1"/>
                </a:cxn>
                <a:cxn ang="0">
                  <a:pos x="T2" y="T3"/>
                </a:cxn>
                <a:cxn ang="0">
                  <a:pos x="T4" y="T5"/>
                </a:cxn>
                <a:cxn ang="0">
                  <a:pos x="T6" y="T7"/>
                </a:cxn>
                <a:cxn ang="0">
                  <a:pos x="T8" y="T9"/>
                </a:cxn>
                <a:cxn ang="0">
                  <a:pos x="T10" y="T11"/>
                </a:cxn>
                <a:cxn ang="0">
                  <a:pos x="T12" y="T13"/>
                </a:cxn>
              </a:cxnLst>
              <a:rect l="0" t="0" r="r" b="b"/>
              <a:pathLst>
                <a:path w="74" h="58">
                  <a:moveTo>
                    <a:pt x="17" y="10"/>
                  </a:moveTo>
                  <a:lnTo>
                    <a:pt x="0" y="27"/>
                  </a:lnTo>
                  <a:lnTo>
                    <a:pt x="31" y="58"/>
                  </a:lnTo>
                  <a:lnTo>
                    <a:pt x="74" y="17"/>
                  </a:lnTo>
                  <a:lnTo>
                    <a:pt x="57" y="0"/>
                  </a:lnTo>
                  <a:lnTo>
                    <a:pt x="31" y="26"/>
                  </a:lnTo>
                  <a:lnTo>
                    <a:pt x="17"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7" name="Freeform 148"/>
            <p:cNvSpPr>
              <a:spLocks noEditPoints="1"/>
            </p:cNvSpPr>
            <p:nvPr/>
          </p:nvSpPr>
          <p:spPr bwMode="auto">
            <a:xfrm>
              <a:off x="6232526" y="5037134"/>
              <a:ext cx="174625" cy="17303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14 w 64"/>
                <a:gd name="T11" fmla="*/ 27 h 64"/>
                <a:gd name="T12" fmla="*/ 27 w 64"/>
                <a:gd name="T13" fmla="*/ 27 h 64"/>
                <a:gd name="T14" fmla="*/ 27 w 64"/>
                <a:gd name="T15" fmla="*/ 14 h 64"/>
                <a:gd name="T16" fmla="*/ 37 w 64"/>
                <a:gd name="T17" fmla="*/ 14 h 64"/>
                <a:gd name="T18" fmla="*/ 37 w 64"/>
                <a:gd name="T19" fmla="*/ 27 h 64"/>
                <a:gd name="T20" fmla="*/ 50 w 64"/>
                <a:gd name="T21" fmla="*/ 27 h 64"/>
                <a:gd name="T22" fmla="*/ 50 w 64"/>
                <a:gd name="T23" fmla="*/ 37 h 64"/>
                <a:gd name="T24" fmla="*/ 37 w 64"/>
                <a:gd name="T25" fmla="*/ 37 h 64"/>
                <a:gd name="T26" fmla="*/ 37 w 64"/>
                <a:gd name="T27" fmla="*/ 50 h 64"/>
                <a:gd name="T28" fmla="*/ 27 w 64"/>
                <a:gd name="T29" fmla="*/ 50 h 64"/>
                <a:gd name="T30" fmla="*/ 27 w 64"/>
                <a:gd name="T31" fmla="*/ 37 h 64"/>
                <a:gd name="T32" fmla="*/ 14 w 64"/>
                <a:gd name="T33" fmla="*/ 37 h 64"/>
                <a:gd name="T34" fmla="*/ 14 w 64"/>
                <a:gd name="T35"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14" y="27"/>
                  </a:moveTo>
                  <a:cubicBezTo>
                    <a:pt x="27" y="27"/>
                    <a:pt x="27" y="27"/>
                    <a:pt x="27" y="27"/>
                  </a:cubicBezTo>
                  <a:cubicBezTo>
                    <a:pt x="27" y="14"/>
                    <a:pt x="27" y="14"/>
                    <a:pt x="27" y="14"/>
                  </a:cubicBezTo>
                  <a:cubicBezTo>
                    <a:pt x="37" y="14"/>
                    <a:pt x="37" y="14"/>
                    <a:pt x="37" y="14"/>
                  </a:cubicBezTo>
                  <a:cubicBezTo>
                    <a:pt x="37" y="27"/>
                    <a:pt x="37" y="27"/>
                    <a:pt x="37" y="27"/>
                  </a:cubicBezTo>
                  <a:cubicBezTo>
                    <a:pt x="50" y="27"/>
                    <a:pt x="50" y="27"/>
                    <a:pt x="50" y="27"/>
                  </a:cubicBezTo>
                  <a:cubicBezTo>
                    <a:pt x="50" y="37"/>
                    <a:pt x="50" y="37"/>
                    <a:pt x="50" y="37"/>
                  </a:cubicBezTo>
                  <a:cubicBezTo>
                    <a:pt x="37" y="37"/>
                    <a:pt x="37" y="37"/>
                    <a:pt x="37" y="37"/>
                  </a:cubicBezTo>
                  <a:cubicBezTo>
                    <a:pt x="37" y="50"/>
                    <a:pt x="37" y="50"/>
                    <a:pt x="37" y="50"/>
                  </a:cubicBezTo>
                  <a:cubicBezTo>
                    <a:pt x="27" y="50"/>
                    <a:pt x="27" y="50"/>
                    <a:pt x="27" y="50"/>
                  </a:cubicBezTo>
                  <a:cubicBezTo>
                    <a:pt x="27" y="37"/>
                    <a:pt x="27" y="37"/>
                    <a:pt x="27" y="37"/>
                  </a:cubicBezTo>
                  <a:cubicBezTo>
                    <a:pt x="14" y="37"/>
                    <a:pt x="14" y="37"/>
                    <a:pt x="14" y="37"/>
                  </a:cubicBezTo>
                  <a:lnTo>
                    <a:pt x="1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88" name="Freeform 187"/>
          <p:cNvSpPr>
            <a:spLocks noChangeArrowheads="1"/>
          </p:cNvSpPr>
          <p:nvPr/>
        </p:nvSpPr>
        <p:spPr bwMode="auto">
          <a:xfrm>
            <a:off x="10863262" y="2386012"/>
            <a:ext cx="387350" cy="641350"/>
          </a:xfrm>
          <a:custGeom>
            <a:avLst/>
            <a:gdLst>
              <a:gd name="connsiteX0" fmla="*/ 168275 w 387350"/>
              <a:gd name="connsiteY0" fmla="*/ 433387 h 641350"/>
              <a:gd name="connsiteX1" fmla="*/ 279400 w 387350"/>
              <a:gd name="connsiteY1" fmla="*/ 433387 h 641350"/>
              <a:gd name="connsiteX2" fmla="*/ 279400 w 387350"/>
              <a:gd name="connsiteY2" fmla="*/ 471487 h 641350"/>
              <a:gd name="connsiteX3" fmla="*/ 168275 w 387350"/>
              <a:gd name="connsiteY3" fmla="*/ 471487 h 641350"/>
              <a:gd name="connsiteX4" fmla="*/ 168275 w 387350"/>
              <a:gd name="connsiteY4" fmla="*/ 365125 h 641350"/>
              <a:gd name="connsiteX5" fmla="*/ 339725 w 387350"/>
              <a:gd name="connsiteY5" fmla="*/ 365125 h 641350"/>
              <a:gd name="connsiteX6" fmla="*/ 339725 w 387350"/>
              <a:gd name="connsiteY6" fmla="*/ 403225 h 641350"/>
              <a:gd name="connsiteX7" fmla="*/ 168275 w 387350"/>
              <a:gd name="connsiteY7" fmla="*/ 403225 h 641350"/>
              <a:gd name="connsiteX8" fmla="*/ 100223 w 387350"/>
              <a:gd name="connsiteY8" fmla="*/ 138112 h 641350"/>
              <a:gd name="connsiteX9" fmla="*/ 287127 w 387350"/>
              <a:gd name="connsiteY9" fmla="*/ 138112 h 641350"/>
              <a:gd name="connsiteX10" fmla="*/ 287127 w 387350"/>
              <a:gd name="connsiteY10" fmla="*/ 181401 h 641350"/>
              <a:gd name="connsiteX11" fmla="*/ 325049 w 387350"/>
              <a:gd name="connsiteY11" fmla="*/ 186812 h 641350"/>
              <a:gd name="connsiteX12" fmla="*/ 387350 w 387350"/>
              <a:gd name="connsiteY12" fmla="*/ 284213 h 641350"/>
              <a:gd name="connsiteX13" fmla="*/ 387350 w 387350"/>
              <a:gd name="connsiteY13" fmla="*/ 319386 h 641350"/>
              <a:gd name="connsiteX14" fmla="*/ 100223 w 387350"/>
              <a:gd name="connsiteY14" fmla="*/ 319386 h 641350"/>
              <a:gd name="connsiteX15" fmla="*/ 100223 w 387350"/>
              <a:gd name="connsiteY15" fmla="*/ 519599 h 641350"/>
              <a:gd name="connsiteX16" fmla="*/ 387350 w 387350"/>
              <a:gd name="connsiteY16" fmla="*/ 519599 h 641350"/>
              <a:gd name="connsiteX17" fmla="*/ 387350 w 387350"/>
              <a:gd name="connsiteY17" fmla="*/ 595355 h 641350"/>
              <a:gd name="connsiteX18" fmla="*/ 338593 w 387350"/>
              <a:gd name="connsiteY18" fmla="*/ 641350 h 641350"/>
              <a:gd name="connsiteX19" fmla="*/ 48757 w 387350"/>
              <a:gd name="connsiteY19" fmla="*/ 641350 h 641350"/>
              <a:gd name="connsiteX20" fmla="*/ 0 w 387350"/>
              <a:gd name="connsiteY20" fmla="*/ 595355 h 641350"/>
              <a:gd name="connsiteX21" fmla="*/ 0 w 387350"/>
              <a:gd name="connsiteY21" fmla="*/ 284213 h 641350"/>
              <a:gd name="connsiteX22" fmla="*/ 62301 w 387350"/>
              <a:gd name="connsiteY22" fmla="*/ 186812 h 641350"/>
              <a:gd name="connsiteX23" fmla="*/ 100223 w 387350"/>
              <a:gd name="connsiteY23" fmla="*/ 181401 h 641350"/>
              <a:gd name="connsiteX24" fmla="*/ 100223 w 387350"/>
              <a:gd name="connsiteY24" fmla="*/ 138112 h 641350"/>
              <a:gd name="connsiteX25" fmla="*/ 69850 w 387350"/>
              <a:gd name="connsiteY25" fmla="*/ 0 h 641350"/>
              <a:gd name="connsiteX26" fmla="*/ 317500 w 387350"/>
              <a:gd name="connsiteY26" fmla="*/ 0 h 641350"/>
              <a:gd name="connsiteX27" fmla="*/ 317500 w 387350"/>
              <a:gd name="connsiteY27" fmla="*/ 114300 h 641350"/>
              <a:gd name="connsiteX28" fmla="*/ 69850 w 387350"/>
              <a:gd name="connsiteY28" fmla="*/ 11430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7350" h="641350">
                <a:moveTo>
                  <a:pt x="168275" y="433387"/>
                </a:moveTo>
                <a:lnTo>
                  <a:pt x="279400" y="433387"/>
                </a:lnTo>
                <a:lnTo>
                  <a:pt x="279400" y="471487"/>
                </a:lnTo>
                <a:lnTo>
                  <a:pt x="168275" y="471487"/>
                </a:lnTo>
                <a:close/>
                <a:moveTo>
                  <a:pt x="168275" y="365125"/>
                </a:moveTo>
                <a:lnTo>
                  <a:pt x="339725" y="365125"/>
                </a:lnTo>
                <a:lnTo>
                  <a:pt x="339725" y="403225"/>
                </a:lnTo>
                <a:lnTo>
                  <a:pt x="168275" y="403225"/>
                </a:lnTo>
                <a:close/>
                <a:moveTo>
                  <a:pt x="100223" y="138112"/>
                </a:moveTo>
                <a:cubicBezTo>
                  <a:pt x="100223" y="138112"/>
                  <a:pt x="100223" y="138112"/>
                  <a:pt x="287127" y="138112"/>
                </a:cubicBezTo>
                <a:cubicBezTo>
                  <a:pt x="287127" y="138112"/>
                  <a:pt x="287127" y="138112"/>
                  <a:pt x="287127" y="181401"/>
                </a:cubicBezTo>
                <a:cubicBezTo>
                  <a:pt x="300670" y="181401"/>
                  <a:pt x="314214" y="184107"/>
                  <a:pt x="325049" y="186812"/>
                </a:cubicBezTo>
                <a:cubicBezTo>
                  <a:pt x="325049" y="186812"/>
                  <a:pt x="387350" y="203046"/>
                  <a:pt x="387350" y="284213"/>
                </a:cubicBezTo>
                <a:cubicBezTo>
                  <a:pt x="387350" y="295036"/>
                  <a:pt x="387350" y="305858"/>
                  <a:pt x="387350" y="319386"/>
                </a:cubicBezTo>
                <a:cubicBezTo>
                  <a:pt x="387350" y="319386"/>
                  <a:pt x="387350" y="319386"/>
                  <a:pt x="100223" y="319386"/>
                </a:cubicBezTo>
                <a:cubicBezTo>
                  <a:pt x="100223" y="319386"/>
                  <a:pt x="100223" y="319386"/>
                  <a:pt x="100223" y="519599"/>
                </a:cubicBezTo>
                <a:cubicBezTo>
                  <a:pt x="100223" y="519599"/>
                  <a:pt x="100223" y="519599"/>
                  <a:pt x="387350" y="519599"/>
                </a:cubicBezTo>
                <a:cubicBezTo>
                  <a:pt x="387350" y="562888"/>
                  <a:pt x="387350" y="595355"/>
                  <a:pt x="387350" y="595355"/>
                </a:cubicBezTo>
                <a:cubicBezTo>
                  <a:pt x="387350" y="619705"/>
                  <a:pt x="365680" y="641350"/>
                  <a:pt x="338593" y="641350"/>
                </a:cubicBezTo>
                <a:cubicBezTo>
                  <a:pt x="338593" y="641350"/>
                  <a:pt x="338593" y="641350"/>
                  <a:pt x="48757" y="641350"/>
                </a:cubicBezTo>
                <a:cubicBezTo>
                  <a:pt x="21670" y="641350"/>
                  <a:pt x="0" y="619705"/>
                  <a:pt x="0" y="595355"/>
                </a:cubicBezTo>
                <a:cubicBezTo>
                  <a:pt x="0" y="595355"/>
                  <a:pt x="0" y="370792"/>
                  <a:pt x="0" y="284213"/>
                </a:cubicBezTo>
                <a:cubicBezTo>
                  <a:pt x="0" y="197635"/>
                  <a:pt x="62301" y="186812"/>
                  <a:pt x="62301" y="186812"/>
                </a:cubicBezTo>
                <a:cubicBezTo>
                  <a:pt x="73136" y="184107"/>
                  <a:pt x="86680" y="181401"/>
                  <a:pt x="100223" y="181401"/>
                </a:cubicBezTo>
                <a:cubicBezTo>
                  <a:pt x="100223" y="181401"/>
                  <a:pt x="100223" y="181401"/>
                  <a:pt x="100223" y="138112"/>
                </a:cubicBezTo>
                <a:close/>
                <a:moveTo>
                  <a:pt x="69850" y="0"/>
                </a:moveTo>
                <a:lnTo>
                  <a:pt x="317500" y="0"/>
                </a:lnTo>
                <a:lnTo>
                  <a:pt x="317500" y="114300"/>
                </a:lnTo>
                <a:lnTo>
                  <a:pt x="69850" y="11430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latin typeface="+mj-lt"/>
            </a:endParaRPr>
          </a:p>
        </p:txBody>
      </p:sp>
      <p:grpSp>
        <p:nvGrpSpPr>
          <p:cNvPr id="189" name="Group 188"/>
          <p:cNvGrpSpPr/>
          <p:nvPr/>
        </p:nvGrpSpPr>
        <p:grpSpPr>
          <a:xfrm>
            <a:off x="7932738" y="1511299"/>
            <a:ext cx="592138" cy="584200"/>
            <a:chOff x="7932738" y="1425571"/>
            <a:chExt cx="592138" cy="584200"/>
          </a:xfrm>
        </p:grpSpPr>
        <p:sp>
          <p:nvSpPr>
            <p:cNvPr id="190" name="Freeform 153"/>
            <p:cNvSpPr>
              <a:spLocks/>
            </p:cNvSpPr>
            <p:nvPr/>
          </p:nvSpPr>
          <p:spPr bwMode="auto">
            <a:xfrm>
              <a:off x="8081963" y="1724021"/>
              <a:ext cx="173038" cy="285750"/>
            </a:xfrm>
            <a:custGeom>
              <a:avLst/>
              <a:gdLst>
                <a:gd name="T0" fmla="*/ 64 w 64"/>
                <a:gd name="T1" fmla="*/ 0 h 106"/>
                <a:gd name="T2" fmla="*/ 54 w 64"/>
                <a:gd name="T3" fmla="*/ 0 h 106"/>
                <a:gd name="T4" fmla="*/ 44 w 64"/>
                <a:gd name="T5" fmla="*/ 0 h 106"/>
                <a:gd name="T6" fmla="*/ 44 w 64"/>
                <a:gd name="T7" fmla="*/ 65 h 106"/>
                <a:gd name="T8" fmla="*/ 44 w 64"/>
                <a:gd name="T9" fmla="*/ 66 h 106"/>
                <a:gd name="T10" fmla="*/ 39 w 64"/>
                <a:gd name="T11" fmla="*/ 81 h 106"/>
                <a:gd name="T12" fmla="*/ 24 w 64"/>
                <a:gd name="T13" fmla="*/ 86 h 106"/>
                <a:gd name="T14" fmla="*/ 10 w 64"/>
                <a:gd name="T15" fmla="*/ 86 h 106"/>
                <a:gd name="T16" fmla="*/ 0 w 64"/>
                <a:gd name="T17" fmla="*/ 96 h 106"/>
                <a:gd name="T18" fmla="*/ 10 w 64"/>
                <a:gd name="T19" fmla="*/ 106 h 106"/>
                <a:gd name="T20" fmla="*/ 24 w 64"/>
                <a:gd name="T21" fmla="*/ 106 h 106"/>
                <a:gd name="T22" fmla="*/ 54 w 64"/>
                <a:gd name="T23" fmla="*/ 94 h 106"/>
                <a:gd name="T24" fmla="*/ 64 w 64"/>
                <a:gd name="T25" fmla="*/ 65 h 106"/>
                <a:gd name="T26" fmla="*/ 64 w 64"/>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6">
                  <a:moveTo>
                    <a:pt x="64" y="0"/>
                  </a:moveTo>
                  <a:cubicBezTo>
                    <a:pt x="61" y="0"/>
                    <a:pt x="57" y="0"/>
                    <a:pt x="54" y="0"/>
                  </a:cubicBezTo>
                  <a:cubicBezTo>
                    <a:pt x="51" y="0"/>
                    <a:pt x="47" y="0"/>
                    <a:pt x="44" y="0"/>
                  </a:cubicBezTo>
                  <a:cubicBezTo>
                    <a:pt x="44" y="65"/>
                    <a:pt x="44" y="65"/>
                    <a:pt x="44" y="65"/>
                  </a:cubicBezTo>
                  <a:cubicBezTo>
                    <a:pt x="44" y="66"/>
                    <a:pt x="44" y="66"/>
                    <a:pt x="44" y="66"/>
                  </a:cubicBezTo>
                  <a:cubicBezTo>
                    <a:pt x="44" y="66"/>
                    <a:pt x="44" y="75"/>
                    <a:pt x="39" y="81"/>
                  </a:cubicBezTo>
                  <a:cubicBezTo>
                    <a:pt x="36" y="84"/>
                    <a:pt x="31" y="86"/>
                    <a:pt x="24" y="86"/>
                  </a:cubicBezTo>
                  <a:cubicBezTo>
                    <a:pt x="10" y="86"/>
                    <a:pt x="10" y="86"/>
                    <a:pt x="10" y="86"/>
                  </a:cubicBezTo>
                  <a:cubicBezTo>
                    <a:pt x="5" y="86"/>
                    <a:pt x="0" y="90"/>
                    <a:pt x="0" y="96"/>
                  </a:cubicBezTo>
                  <a:cubicBezTo>
                    <a:pt x="0" y="101"/>
                    <a:pt x="5" y="106"/>
                    <a:pt x="10" y="106"/>
                  </a:cubicBezTo>
                  <a:cubicBezTo>
                    <a:pt x="24" y="106"/>
                    <a:pt x="24" y="106"/>
                    <a:pt x="24" y="106"/>
                  </a:cubicBezTo>
                  <a:cubicBezTo>
                    <a:pt x="36" y="106"/>
                    <a:pt x="46" y="102"/>
                    <a:pt x="54" y="94"/>
                  </a:cubicBezTo>
                  <a:cubicBezTo>
                    <a:pt x="64" y="83"/>
                    <a:pt x="64" y="68"/>
                    <a:pt x="64" y="65"/>
                  </a:cubicBezTo>
                  <a:lnTo>
                    <a:pt x="6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1" name="Freeform 154"/>
            <p:cNvSpPr>
              <a:spLocks noEditPoints="1"/>
            </p:cNvSpPr>
            <p:nvPr/>
          </p:nvSpPr>
          <p:spPr bwMode="auto">
            <a:xfrm>
              <a:off x="7932738" y="1425571"/>
              <a:ext cx="592138" cy="338138"/>
            </a:xfrm>
            <a:custGeom>
              <a:avLst/>
              <a:gdLst>
                <a:gd name="T0" fmla="*/ 118 w 218"/>
                <a:gd name="T1" fmla="*/ 27 h 125"/>
                <a:gd name="T2" fmla="*/ 112 w 218"/>
                <a:gd name="T3" fmla="*/ 4 h 125"/>
                <a:gd name="T4" fmla="*/ 109 w 218"/>
                <a:gd name="T5" fmla="*/ 0 h 125"/>
                <a:gd name="T6" fmla="*/ 105 w 218"/>
                <a:gd name="T7" fmla="*/ 5 h 125"/>
                <a:gd name="T8" fmla="*/ 100 w 218"/>
                <a:gd name="T9" fmla="*/ 27 h 125"/>
                <a:gd name="T10" fmla="*/ 0 w 218"/>
                <a:gd name="T11" fmla="*/ 119 h 125"/>
                <a:gd name="T12" fmla="*/ 6 w 218"/>
                <a:gd name="T13" fmla="*/ 125 h 125"/>
                <a:gd name="T14" fmla="*/ 11 w 218"/>
                <a:gd name="T15" fmla="*/ 119 h 125"/>
                <a:gd name="T16" fmla="*/ 12 w 218"/>
                <a:gd name="T17" fmla="*/ 114 h 125"/>
                <a:gd name="T18" fmla="*/ 33 w 218"/>
                <a:gd name="T19" fmla="*/ 106 h 125"/>
                <a:gd name="T20" fmla="*/ 59 w 218"/>
                <a:gd name="T21" fmla="*/ 108 h 125"/>
                <a:gd name="T22" fmla="*/ 59 w 218"/>
                <a:gd name="T23" fmla="*/ 112 h 125"/>
                <a:gd name="T24" fmla="*/ 65 w 218"/>
                <a:gd name="T25" fmla="*/ 118 h 125"/>
                <a:gd name="T26" fmla="*/ 71 w 218"/>
                <a:gd name="T27" fmla="*/ 112 h 125"/>
                <a:gd name="T28" fmla="*/ 71 w 218"/>
                <a:gd name="T29" fmla="*/ 106 h 125"/>
                <a:gd name="T30" fmla="*/ 109 w 218"/>
                <a:gd name="T31" fmla="*/ 98 h 125"/>
                <a:gd name="T32" fmla="*/ 147 w 218"/>
                <a:gd name="T33" fmla="*/ 106 h 125"/>
                <a:gd name="T34" fmla="*/ 147 w 218"/>
                <a:gd name="T35" fmla="*/ 112 h 125"/>
                <a:gd name="T36" fmla="*/ 153 w 218"/>
                <a:gd name="T37" fmla="*/ 118 h 125"/>
                <a:gd name="T38" fmla="*/ 158 w 218"/>
                <a:gd name="T39" fmla="*/ 112 h 125"/>
                <a:gd name="T40" fmla="*/ 158 w 218"/>
                <a:gd name="T41" fmla="*/ 108 h 125"/>
                <a:gd name="T42" fmla="*/ 185 w 218"/>
                <a:gd name="T43" fmla="*/ 106 h 125"/>
                <a:gd name="T44" fmla="*/ 206 w 218"/>
                <a:gd name="T45" fmla="*/ 114 h 125"/>
                <a:gd name="T46" fmla="*/ 206 w 218"/>
                <a:gd name="T47" fmla="*/ 119 h 125"/>
                <a:gd name="T48" fmla="*/ 212 w 218"/>
                <a:gd name="T49" fmla="*/ 125 h 125"/>
                <a:gd name="T50" fmla="*/ 218 w 218"/>
                <a:gd name="T51" fmla="*/ 119 h 125"/>
                <a:gd name="T52" fmla="*/ 118 w 218"/>
                <a:gd name="T53" fmla="*/ 27 h 125"/>
                <a:gd name="T54" fmla="*/ 133 w 218"/>
                <a:gd name="T55" fmla="*/ 69 h 125"/>
                <a:gd name="T56" fmla="*/ 116 w 218"/>
                <a:gd name="T57" fmla="*/ 69 h 125"/>
                <a:gd name="T58" fmla="*/ 116 w 218"/>
                <a:gd name="T59" fmla="*/ 86 h 125"/>
                <a:gd name="T60" fmla="*/ 102 w 218"/>
                <a:gd name="T61" fmla="*/ 86 h 125"/>
                <a:gd name="T62" fmla="*/ 102 w 218"/>
                <a:gd name="T63" fmla="*/ 69 h 125"/>
                <a:gd name="T64" fmla="*/ 86 w 218"/>
                <a:gd name="T65" fmla="*/ 69 h 125"/>
                <a:gd name="T66" fmla="*/ 86 w 218"/>
                <a:gd name="T67" fmla="*/ 56 h 125"/>
                <a:gd name="T68" fmla="*/ 102 w 218"/>
                <a:gd name="T69" fmla="*/ 56 h 125"/>
                <a:gd name="T70" fmla="*/ 102 w 218"/>
                <a:gd name="T71" fmla="*/ 39 h 125"/>
                <a:gd name="T72" fmla="*/ 116 w 218"/>
                <a:gd name="T73" fmla="*/ 39 h 125"/>
                <a:gd name="T74" fmla="*/ 116 w 218"/>
                <a:gd name="T75" fmla="*/ 56 h 125"/>
                <a:gd name="T76" fmla="*/ 133 w 218"/>
                <a:gd name="T77" fmla="*/ 56 h 125"/>
                <a:gd name="T78" fmla="*/ 133 w 218"/>
                <a:gd name="T79" fmla="*/ 6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125">
                  <a:moveTo>
                    <a:pt x="118" y="27"/>
                  </a:moveTo>
                  <a:cubicBezTo>
                    <a:pt x="112" y="4"/>
                    <a:pt x="112" y="4"/>
                    <a:pt x="112" y="4"/>
                  </a:cubicBezTo>
                  <a:cubicBezTo>
                    <a:pt x="112" y="4"/>
                    <a:pt x="112" y="0"/>
                    <a:pt x="109" y="0"/>
                  </a:cubicBezTo>
                  <a:cubicBezTo>
                    <a:pt x="106" y="0"/>
                    <a:pt x="105" y="5"/>
                    <a:pt x="105" y="5"/>
                  </a:cubicBezTo>
                  <a:cubicBezTo>
                    <a:pt x="100" y="27"/>
                    <a:pt x="100" y="27"/>
                    <a:pt x="100" y="27"/>
                  </a:cubicBezTo>
                  <a:cubicBezTo>
                    <a:pt x="40" y="30"/>
                    <a:pt x="0" y="67"/>
                    <a:pt x="0" y="119"/>
                  </a:cubicBezTo>
                  <a:cubicBezTo>
                    <a:pt x="0" y="122"/>
                    <a:pt x="2" y="125"/>
                    <a:pt x="6" y="125"/>
                  </a:cubicBezTo>
                  <a:cubicBezTo>
                    <a:pt x="9" y="125"/>
                    <a:pt x="11" y="122"/>
                    <a:pt x="11" y="119"/>
                  </a:cubicBezTo>
                  <a:cubicBezTo>
                    <a:pt x="11" y="117"/>
                    <a:pt x="12" y="116"/>
                    <a:pt x="12" y="114"/>
                  </a:cubicBezTo>
                  <a:cubicBezTo>
                    <a:pt x="16" y="111"/>
                    <a:pt x="24" y="108"/>
                    <a:pt x="33" y="106"/>
                  </a:cubicBezTo>
                  <a:cubicBezTo>
                    <a:pt x="46" y="104"/>
                    <a:pt x="56" y="107"/>
                    <a:pt x="59" y="108"/>
                  </a:cubicBezTo>
                  <a:cubicBezTo>
                    <a:pt x="59" y="109"/>
                    <a:pt x="59" y="111"/>
                    <a:pt x="59" y="112"/>
                  </a:cubicBezTo>
                  <a:cubicBezTo>
                    <a:pt x="59" y="115"/>
                    <a:pt x="62" y="118"/>
                    <a:pt x="65" y="118"/>
                  </a:cubicBezTo>
                  <a:cubicBezTo>
                    <a:pt x="68" y="118"/>
                    <a:pt x="71" y="115"/>
                    <a:pt x="71" y="112"/>
                  </a:cubicBezTo>
                  <a:cubicBezTo>
                    <a:pt x="71" y="110"/>
                    <a:pt x="71" y="108"/>
                    <a:pt x="71" y="106"/>
                  </a:cubicBezTo>
                  <a:cubicBezTo>
                    <a:pt x="74" y="104"/>
                    <a:pt x="82" y="98"/>
                    <a:pt x="109" y="98"/>
                  </a:cubicBezTo>
                  <a:cubicBezTo>
                    <a:pt x="135" y="98"/>
                    <a:pt x="144" y="104"/>
                    <a:pt x="147" y="106"/>
                  </a:cubicBezTo>
                  <a:cubicBezTo>
                    <a:pt x="147" y="108"/>
                    <a:pt x="147" y="110"/>
                    <a:pt x="147" y="112"/>
                  </a:cubicBezTo>
                  <a:cubicBezTo>
                    <a:pt x="147" y="115"/>
                    <a:pt x="149" y="118"/>
                    <a:pt x="153" y="118"/>
                  </a:cubicBezTo>
                  <a:cubicBezTo>
                    <a:pt x="156" y="118"/>
                    <a:pt x="158" y="115"/>
                    <a:pt x="158" y="112"/>
                  </a:cubicBezTo>
                  <a:cubicBezTo>
                    <a:pt x="158" y="111"/>
                    <a:pt x="158" y="109"/>
                    <a:pt x="158" y="108"/>
                  </a:cubicBezTo>
                  <a:cubicBezTo>
                    <a:pt x="162" y="107"/>
                    <a:pt x="171" y="104"/>
                    <a:pt x="185" y="106"/>
                  </a:cubicBezTo>
                  <a:cubicBezTo>
                    <a:pt x="194" y="108"/>
                    <a:pt x="201" y="111"/>
                    <a:pt x="206" y="114"/>
                  </a:cubicBezTo>
                  <a:cubicBezTo>
                    <a:pt x="206" y="116"/>
                    <a:pt x="206" y="117"/>
                    <a:pt x="206" y="119"/>
                  </a:cubicBezTo>
                  <a:cubicBezTo>
                    <a:pt x="206" y="122"/>
                    <a:pt x="209" y="125"/>
                    <a:pt x="212" y="125"/>
                  </a:cubicBezTo>
                  <a:cubicBezTo>
                    <a:pt x="215" y="125"/>
                    <a:pt x="218" y="122"/>
                    <a:pt x="218" y="119"/>
                  </a:cubicBezTo>
                  <a:cubicBezTo>
                    <a:pt x="218" y="67"/>
                    <a:pt x="177" y="30"/>
                    <a:pt x="118" y="27"/>
                  </a:cubicBezTo>
                  <a:close/>
                  <a:moveTo>
                    <a:pt x="133" y="69"/>
                  </a:moveTo>
                  <a:cubicBezTo>
                    <a:pt x="116" y="69"/>
                    <a:pt x="116" y="69"/>
                    <a:pt x="116" y="69"/>
                  </a:cubicBezTo>
                  <a:cubicBezTo>
                    <a:pt x="116" y="86"/>
                    <a:pt x="116" y="86"/>
                    <a:pt x="116" y="86"/>
                  </a:cubicBezTo>
                  <a:cubicBezTo>
                    <a:pt x="102" y="86"/>
                    <a:pt x="102" y="86"/>
                    <a:pt x="102" y="86"/>
                  </a:cubicBezTo>
                  <a:cubicBezTo>
                    <a:pt x="102" y="69"/>
                    <a:pt x="102" y="69"/>
                    <a:pt x="102" y="69"/>
                  </a:cubicBezTo>
                  <a:cubicBezTo>
                    <a:pt x="86" y="69"/>
                    <a:pt x="86" y="69"/>
                    <a:pt x="86" y="69"/>
                  </a:cubicBezTo>
                  <a:cubicBezTo>
                    <a:pt x="86" y="56"/>
                    <a:pt x="86" y="56"/>
                    <a:pt x="86" y="56"/>
                  </a:cubicBezTo>
                  <a:cubicBezTo>
                    <a:pt x="102" y="56"/>
                    <a:pt x="102" y="56"/>
                    <a:pt x="102" y="56"/>
                  </a:cubicBezTo>
                  <a:cubicBezTo>
                    <a:pt x="102" y="39"/>
                    <a:pt x="102" y="39"/>
                    <a:pt x="102" y="39"/>
                  </a:cubicBezTo>
                  <a:cubicBezTo>
                    <a:pt x="116" y="39"/>
                    <a:pt x="116" y="39"/>
                    <a:pt x="116" y="39"/>
                  </a:cubicBezTo>
                  <a:cubicBezTo>
                    <a:pt x="116" y="56"/>
                    <a:pt x="116" y="56"/>
                    <a:pt x="116" y="56"/>
                  </a:cubicBezTo>
                  <a:cubicBezTo>
                    <a:pt x="133" y="56"/>
                    <a:pt x="133" y="56"/>
                    <a:pt x="133" y="56"/>
                  </a:cubicBezTo>
                  <a:lnTo>
                    <a:pt x="133" y="6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92" name="Freeform 191"/>
          <p:cNvSpPr>
            <a:spLocks/>
          </p:cNvSpPr>
          <p:nvPr/>
        </p:nvSpPr>
        <p:spPr bwMode="auto">
          <a:xfrm>
            <a:off x="6102351" y="1506537"/>
            <a:ext cx="434975" cy="633413"/>
          </a:xfrm>
          <a:custGeom>
            <a:avLst/>
            <a:gdLst>
              <a:gd name="connsiteX0" fmla="*/ 302218 w 434975"/>
              <a:gd name="connsiteY0" fmla="*/ 400050 h 633413"/>
              <a:gd name="connsiteX1" fmla="*/ 434975 w 434975"/>
              <a:gd name="connsiteY1" fmla="*/ 554721 h 633413"/>
              <a:gd name="connsiteX2" fmla="*/ 356405 w 434975"/>
              <a:gd name="connsiteY2" fmla="*/ 633413 h 633413"/>
              <a:gd name="connsiteX3" fmla="*/ 231775 w 434975"/>
              <a:gd name="connsiteY3" fmla="*/ 486883 h 633413"/>
              <a:gd name="connsiteX4" fmla="*/ 302218 w 434975"/>
              <a:gd name="connsiteY4" fmla="*/ 400050 h 633413"/>
              <a:gd name="connsiteX5" fmla="*/ 315686 w 434975"/>
              <a:gd name="connsiteY5" fmla="*/ 23812 h 633413"/>
              <a:gd name="connsiteX6" fmla="*/ 383722 w 434975"/>
              <a:gd name="connsiteY6" fmla="*/ 264943 h 633413"/>
              <a:gd name="connsiteX7" fmla="*/ 76200 w 434975"/>
              <a:gd name="connsiteY7" fmla="*/ 633412 h 633413"/>
              <a:gd name="connsiteX8" fmla="*/ 0 w 434975"/>
              <a:gd name="connsiteY8" fmla="*/ 554841 h 633413"/>
              <a:gd name="connsiteX9" fmla="*/ 312965 w 434975"/>
              <a:gd name="connsiteY9" fmla="*/ 178244 h 633413"/>
              <a:gd name="connsiteX10" fmla="*/ 315686 w 434975"/>
              <a:gd name="connsiteY10" fmla="*/ 23812 h 633413"/>
              <a:gd name="connsiteX11" fmla="*/ 120033 w 434975"/>
              <a:gd name="connsiteY11" fmla="*/ 23812 h 633413"/>
              <a:gd name="connsiteX12" fmla="*/ 120033 w 434975"/>
              <a:gd name="connsiteY12" fmla="*/ 177924 h 633413"/>
              <a:gd name="connsiteX13" fmla="*/ 204788 w 434975"/>
              <a:gd name="connsiteY13" fmla="*/ 283368 h 633413"/>
              <a:gd name="connsiteX14" fmla="*/ 133703 w 434975"/>
              <a:gd name="connsiteY14" fmla="*/ 369887 h 633413"/>
              <a:gd name="connsiteX15" fmla="*/ 51682 w 434975"/>
              <a:gd name="connsiteY15" fmla="*/ 264442 h 633413"/>
              <a:gd name="connsiteX16" fmla="*/ 120033 w 434975"/>
              <a:gd name="connsiteY16" fmla="*/ 23812 h 633413"/>
              <a:gd name="connsiteX17" fmla="*/ 209379 w 434975"/>
              <a:gd name="connsiteY17" fmla="*/ 0 h 633413"/>
              <a:gd name="connsiteX18" fmla="*/ 282361 w 434975"/>
              <a:gd name="connsiteY18" fmla="*/ 10760 h 633413"/>
              <a:gd name="connsiteX19" fmla="*/ 298579 w 434975"/>
              <a:gd name="connsiteY19" fmla="*/ 34969 h 633413"/>
              <a:gd name="connsiteX20" fmla="*/ 317500 w 434975"/>
              <a:gd name="connsiteY20" fmla="*/ 96838 h 633413"/>
              <a:gd name="connsiteX21" fmla="*/ 209379 w 434975"/>
              <a:gd name="connsiteY21" fmla="*/ 78008 h 633413"/>
              <a:gd name="connsiteX22" fmla="*/ 117475 w 434975"/>
              <a:gd name="connsiteY22" fmla="*/ 94148 h 633413"/>
              <a:gd name="connsiteX23" fmla="*/ 133693 w 434975"/>
              <a:gd name="connsiteY23" fmla="*/ 34969 h 633413"/>
              <a:gd name="connsiteX24" fmla="*/ 152615 w 434975"/>
              <a:gd name="connsiteY24" fmla="*/ 8070 h 633413"/>
              <a:gd name="connsiteX25" fmla="*/ 209379 w 434975"/>
              <a:gd name="connsiteY25"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975" h="633413">
                <a:moveTo>
                  <a:pt x="302218" y="400050"/>
                </a:moveTo>
                <a:cubicBezTo>
                  <a:pt x="372661" y="481456"/>
                  <a:pt x="434975" y="554721"/>
                  <a:pt x="434975" y="554721"/>
                </a:cubicBezTo>
                <a:cubicBezTo>
                  <a:pt x="434975" y="554721"/>
                  <a:pt x="434975" y="554721"/>
                  <a:pt x="356405" y="633413"/>
                </a:cubicBezTo>
                <a:cubicBezTo>
                  <a:pt x="356405" y="633413"/>
                  <a:pt x="299509" y="565575"/>
                  <a:pt x="231775" y="486883"/>
                </a:cubicBezTo>
                <a:cubicBezTo>
                  <a:pt x="253450" y="457034"/>
                  <a:pt x="277834" y="427185"/>
                  <a:pt x="302218" y="400050"/>
                </a:cubicBezTo>
                <a:close/>
                <a:moveTo>
                  <a:pt x="315686" y="23812"/>
                </a:moveTo>
                <a:cubicBezTo>
                  <a:pt x="315686" y="23812"/>
                  <a:pt x="476250" y="129476"/>
                  <a:pt x="383722" y="264943"/>
                </a:cubicBezTo>
                <a:cubicBezTo>
                  <a:pt x="304800" y="373316"/>
                  <a:pt x="76200" y="633412"/>
                  <a:pt x="76200" y="633412"/>
                </a:cubicBezTo>
                <a:cubicBezTo>
                  <a:pt x="76200" y="633412"/>
                  <a:pt x="76200" y="633412"/>
                  <a:pt x="0" y="554841"/>
                </a:cubicBezTo>
                <a:cubicBezTo>
                  <a:pt x="0" y="554841"/>
                  <a:pt x="266700" y="251396"/>
                  <a:pt x="312965" y="178244"/>
                </a:cubicBezTo>
                <a:cubicBezTo>
                  <a:pt x="367393" y="94255"/>
                  <a:pt x="315686" y="23812"/>
                  <a:pt x="315686" y="23812"/>
                </a:cubicBezTo>
                <a:close/>
                <a:moveTo>
                  <a:pt x="120033" y="23812"/>
                </a:moveTo>
                <a:cubicBezTo>
                  <a:pt x="120033" y="23812"/>
                  <a:pt x="68087" y="94109"/>
                  <a:pt x="120033" y="177924"/>
                </a:cubicBezTo>
                <a:cubicBezTo>
                  <a:pt x="133703" y="199553"/>
                  <a:pt x="166512" y="237405"/>
                  <a:pt x="204788" y="283368"/>
                </a:cubicBezTo>
                <a:cubicBezTo>
                  <a:pt x="182916" y="310405"/>
                  <a:pt x="158310" y="340146"/>
                  <a:pt x="133703" y="369887"/>
                </a:cubicBezTo>
                <a:cubicBezTo>
                  <a:pt x="100895" y="329331"/>
                  <a:pt x="70821" y="291479"/>
                  <a:pt x="51682" y="264442"/>
                </a:cubicBezTo>
                <a:cubicBezTo>
                  <a:pt x="-41275" y="129257"/>
                  <a:pt x="120033" y="23812"/>
                  <a:pt x="120033" y="23812"/>
                </a:cubicBezTo>
                <a:close/>
                <a:moveTo>
                  <a:pt x="209379" y="0"/>
                </a:moveTo>
                <a:cubicBezTo>
                  <a:pt x="236409" y="0"/>
                  <a:pt x="260736" y="5380"/>
                  <a:pt x="282361" y="10760"/>
                </a:cubicBezTo>
                <a:cubicBezTo>
                  <a:pt x="282361" y="10760"/>
                  <a:pt x="282361" y="10760"/>
                  <a:pt x="298579" y="34969"/>
                </a:cubicBezTo>
                <a:cubicBezTo>
                  <a:pt x="301282" y="37659"/>
                  <a:pt x="317500" y="61869"/>
                  <a:pt x="317500" y="96838"/>
                </a:cubicBezTo>
                <a:cubicBezTo>
                  <a:pt x="287767" y="86078"/>
                  <a:pt x="249924" y="78008"/>
                  <a:pt x="209379" y="78008"/>
                </a:cubicBezTo>
                <a:cubicBezTo>
                  <a:pt x="171536" y="78008"/>
                  <a:pt x="141803" y="86078"/>
                  <a:pt x="117475" y="94148"/>
                </a:cubicBezTo>
                <a:cubicBezTo>
                  <a:pt x="117475" y="59179"/>
                  <a:pt x="133693" y="34969"/>
                  <a:pt x="133693" y="34969"/>
                </a:cubicBezTo>
                <a:cubicBezTo>
                  <a:pt x="133693" y="34969"/>
                  <a:pt x="133693" y="34969"/>
                  <a:pt x="152615" y="8070"/>
                </a:cubicBezTo>
                <a:cubicBezTo>
                  <a:pt x="171536" y="2690"/>
                  <a:pt x="187754" y="0"/>
                  <a:pt x="209379"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latin typeface="+mj-lt"/>
            </a:endParaRPr>
          </a:p>
        </p:txBody>
      </p:sp>
      <p:sp>
        <p:nvSpPr>
          <p:cNvPr id="193" name="Freeform 161"/>
          <p:cNvSpPr>
            <a:spLocks noEditPoints="1"/>
          </p:cNvSpPr>
          <p:nvPr/>
        </p:nvSpPr>
        <p:spPr bwMode="auto">
          <a:xfrm>
            <a:off x="7062788" y="1481137"/>
            <a:ext cx="454025" cy="660400"/>
          </a:xfrm>
          <a:custGeom>
            <a:avLst/>
            <a:gdLst>
              <a:gd name="T0" fmla="*/ 118 w 167"/>
              <a:gd name="T1" fmla="*/ 0 h 244"/>
              <a:gd name="T2" fmla="*/ 70 w 167"/>
              <a:gd name="T3" fmla="*/ 45 h 244"/>
              <a:gd name="T4" fmla="*/ 29 w 167"/>
              <a:gd name="T5" fmla="*/ 45 h 244"/>
              <a:gd name="T6" fmla="*/ 0 w 167"/>
              <a:gd name="T7" fmla="*/ 74 h 244"/>
              <a:gd name="T8" fmla="*/ 0 w 167"/>
              <a:gd name="T9" fmla="*/ 171 h 244"/>
              <a:gd name="T10" fmla="*/ 29 w 167"/>
              <a:gd name="T11" fmla="*/ 200 h 244"/>
              <a:gd name="T12" fmla="*/ 52 w 167"/>
              <a:gd name="T13" fmla="*/ 200 h 244"/>
              <a:gd name="T14" fmla="*/ 45 w 167"/>
              <a:gd name="T15" fmla="*/ 219 h 244"/>
              <a:gd name="T16" fmla="*/ 27 w 167"/>
              <a:gd name="T17" fmla="*/ 226 h 244"/>
              <a:gd name="T18" fmla="*/ 27 w 167"/>
              <a:gd name="T19" fmla="*/ 244 h 244"/>
              <a:gd name="T20" fmla="*/ 58 w 167"/>
              <a:gd name="T21" fmla="*/ 231 h 244"/>
              <a:gd name="T22" fmla="*/ 70 w 167"/>
              <a:gd name="T23" fmla="*/ 200 h 244"/>
              <a:gd name="T24" fmla="*/ 89 w 167"/>
              <a:gd name="T25" fmla="*/ 200 h 244"/>
              <a:gd name="T26" fmla="*/ 118 w 167"/>
              <a:gd name="T27" fmla="*/ 171 h 244"/>
              <a:gd name="T28" fmla="*/ 118 w 167"/>
              <a:gd name="T29" fmla="*/ 74 h 244"/>
              <a:gd name="T30" fmla="*/ 94 w 167"/>
              <a:gd name="T31" fmla="*/ 45 h 244"/>
              <a:gd name="T32" fmla="*/ 118 w 167"/>
              <a:gd name="T33" fmla="*/ 24 h 244"/>
              <a:gd name="T34" fmla="*/ 142 w 167"/>
              <a:gd name="T35" fmla="*/ 48 h 244"/>
              <a:gd name="T36" fmla="*/ 142 w 167"/>
              <a:gd name="T37" fmla="*/ 240 h 244"/>
              <a:gd name="T38" fmla="*/ 167 w 167"/>
              <a:gd name="T39" fmla="*/ 240 h 244"/>
              <a:gd name="T40" fmla="*/ 167 w 167"/>
              <a:gd name="T41" fmla="*/ 48 h 244"/>
              <a:gd name="T42" fmla="*/ 118 w 167"/>
              <a:gd name="T43" fmla="*/ 0 h 244"/>
              <a:gd name="T44" fmla="*/ 100 w 167"/>
              <a:gd name="T45" fmla="*/ 74 h 244"/>
              <a:gd name="T46" fmla="*/ 100 w 167"/>
              <a:gd name="T47" fmla="*/ 123 h 244"/>
              <a:gd name="T48" fmla="*/ 18 w 167"/>
              <a:gd name="T49" fmla="*/ 123 h 244"/>
              <a:gd name="T50" fmla="*/ 18 w 167"/>
              <a:gd name="T51" fmla="*/ 112 h 244"/>
              <a:gd name="T52" fmla="*/ 39 w 167"/>
              <a:gd name="T53" fmla="*/ 112 h 244"/>
              <a:gd name="T54" fmla="*/ 45 w 167"/>
              <a:gd name="T55" fmla="*/ 106 h 244"/>
              <a:gd name="T56" fmla="*/ 39 w 167"/>
              <a:gd name="T57" fmla="*/ 100 h 244"/>
              <a:gd name="T58" fmla="*/ 18 w 167"/>
              <a:gd name="T59" fmla="*/ 100 h 244"/>
              <a:gd name="T60" fmla="*/ 18 w 167"/>
              <a:gd name="T61" fmla="*/ 91 h 244"/>
              <a:gd name="T62" fmla="*/ 39 w 167"/>
              <a:gd name="T63" fmla="*/ 91 h 244"/>
              <a:gd name="T64" fmla="*/ 45 w 167"/>
              <a:gd name="T65" fmla="*/ 85 h 244"/>
              <a:gd name="T66" fmla="*/ 39 w 167"/>
              <a:gd name="T67" fmla="*/ 79 h 244"/>
              <a:gd name="T68" fmla="*/ 18 w 167"/>
              <a:gd name="T69" fmla="*/ 79 h 244"/>
              <a:gd name="T70" fmla="*/ 18 w 167"/>
              <a:gd name="T71" fmla="*/ 74 h 244"/>
              <a:gd name="T72" fmla="*/ 29 w 167"/>
              <a:gd name="T73" fmla="*/ 63 h 244"/>
              <a:gd name="T74" fmla="*/ 89 w 167"/>
              <a:gd name="T75" fmla="*/ 63 h 244"/>
              <a:gd name="T76" fmla="*/ 100 w 167"/>
              <a:gd name="T77"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244">
                <a:moveTo>
                  <a:pt x="118" y="0"/>
                </a:moveTo>
                <a:cubicBezTo>
                  <a:pt x="93" y="0"/>
                  <a:pt x="72" y="20"/>
                  <a:pt x="70" y="45"/>
                </a:cubicBezTo>
                <a:cubicBezTo>
                  <a:pt x="29" y="45"/>
                  <a:pt x="29" y="45"/>
                  <a:pt x="29" y="45"/>
                </a:cubicBezTo>
                <a:cubicBezTo>
                  <a:pt x="13" y="45"/>
                  <a:pt x="0" y="58"/>
                  <a:pt x="0" y="74"/>
                </a:cubicBezTo>
                <a:cubicBezTo>
                  <a:pt x="0" y="171"/>
                  <a:pt x="0" y="171"/>
                  <a:pt x="0" y="171"/>
                </a:cubicBezTo>
                <a:cubicBezTo>
                  <a:pt x="0" y="187"/>
                  <a:pt x="13" y="200"/>
                  <a:pt x="29" y="200"/>
                </a:cubicBezTo>
                <a:cubicBezTo>
                  <a:pt x="52" y="200"/>
                  <a:pt x="52" y="200"/>
                  <a:pt x="52" y="200"/>
                </a:cubicBezTo>
                <a:cubicBezTo>
                  <a:pt x="52" y="206"/>
                  <a:pt x="50" y="214"/>
                  <a:pt x="45" y="219"/>
                </a:cubicBezTo>
                <a:cubicBezTo>
                  <a:pt x="41" y="223"/>
                  <a:pt x="35" y="226"/>
                  <a:pt x="27" y="226"/>
                </a:cubicBezTo>
                <a:cubicBezTo>
                  <a:pt x="27" y="244"/>
                  <a:pt x="27" y="244"/>
                  <a:pt x="27" y="244"/>
                </a:cubicBezTo>
                <a:cubicBezTo>
                  <a:pt x="40" y="244"/>
                  <a:pt x="50" y="239"/>
                  <a:pt x="58" y="231"/>
                </a:cubicBezTo>
                <a:cubicBezTo>
                  <a:pt x="67" y="222"/>
                  <a:pt x="70" y="209"/>
                  <a:pt x="70" y="200"/>
                </a:cubicBezTo>
                <a:cubicBezTo>
                  <a:pt x="89" y="200"/>
                  <a:pt x="89" y="200"/>
                  <a:pt x="89" y="200"/>
                </a:cubicBezTo>
                <a:cubicBezTo>
                  <a:pt x="105" y="200"/>
                  <a:pt x="118" y="187"/>
                  <a:pt x="118" y="171"/>
                </a:cubicBezTo>
                <a:cubicBezTo>
                  <a:pt x="118" y="74"/>
                  <a:pt x="118" y="74"/>
                  <a:pt x="118" y="74"/>
                </a:cubicBezTo>
                <a:cubicBezTo>
                  <a:pt x="118" y="60"/>
                  <a:pt x="108" y="48"/>
                  <a:pt x="94" y="45"/>
                </a:cubicBezTo>
                <a:cubicBezTo>
                  <a:pt x="96" y="33"/>
                  <a:pt x="106" y="24"/>
                  <a:pt x="118" y="24"/>
                </a:cubicBezTo>
                <a:cubicBezTo>
                  <a:pt x="132" y="24"/>
                  <a:pt x="142" y="35"/>
                  <a:pt x="142" y="48"/>
                </a:cubicBezTo>
                <a:cubicBezTo>
                  <a:pt x="142" y="240"/>
                  <a:pt x="142" y="240"/>
                  <a:pt x="142" y="240"/>
                </a:cubicBezTo>
                <a:cubicBezTo>
                  <a:pt x="167" y="240"/>
                  <a:pt x="167" y="240"/>
                  <a:pt x="167" y="240"/>
                </a:cubicBezTo>
                <a:cubicBezTo>
                  <a:pt x="167" y="48"/>
                  <a:pt x="167" y="48"/>
                  <a:pt x="167" y="48"/>
                </a:cubicBezTo>
                <a:cubicBezTo>
                  <a:pt x="167" y="21"/>
                  <a:pt x="145" y="0"/>
                  <a:pt x="118" y="0"/>
                </a:cubicBezTo>
                <a:close/>
                <a:moveTo>
                  <a:pt x="100" y="74"/>
                </a:moveTo>
                <a:cubicBezTo>
                  <a:pt x="100" y="123"/>
                  <a:pt x="100" y="123"/>
                  <a:pt x="100" y="123"/>
                </a:cubicBezTo>
                <a:cubicBezTo>
                  <a:pt x="18" y="123"/>
                  <a:pt x="18" y="123"/>
                  <a:pt x="18" y="123"/>
                </a:cubicBezTo>
                <a:cubicBezTo>
                  <a:pt x="18" y="112"/>
                  <a:pt x="18" y="112"/>
                  <a:pt x="18" y="112"/>
                </a:cubicBezTo>
                <a:cubicBezTo>
                  <a:pt x="39" y="112"/>
                  <a:pt x="39" y="112"/>
                  <a:pt x="39" y="112"/>
                </a:cubicBezTo>
                <a:cubicBezTo>
                  <a:pt x="42" y="112"/>
                  <a:pt x="45" y="110"/>
                  <a:pt x="45" y="106"/>
                </a:cubicBezTo>
                <a:cubicBezTo>
                  <a:pt x="45" y="103"/>
                  <a:pt x="42" y="100"/>
                  <a:pt x="39" y="100"/>
                </a:cubicBezTo>
                <a:cubicBezTo>
                  <a:pt x="18" y="100"/>
                  <a:pt x="18" y="100"/>
                  <a:pt x="18" y="100"/>
                </a:cubicBezTo>
                <a:cubicBezTo>
                  <a:pt x="18" y="91"/>
                  <a:pt x="18" y="91"/>
                  <a:pt x="18" y="91"/>
                </a:cubicBezTo>
                <a:cubicBezTo>
                  <a:pt x="39" y="91"/>
                  <a:pt x="39" y="91"/>
                  <a:pt x="39" y="91"/>
                </a:cubicBezTo>
                <a:cubicBezTo>
                  <a:pt x="42" y="91"/>
                  <a:pt x="45" y="88"/>
                  <a:pt x="45" y="85"/>
                </a:cubicBezTo>
                <a:cubicBezTo>
                  <a:pt x="45" y="82"/>
                  <a:pt x="42" y="79"/>
                  <a:pt x="39" y="79"/>
                </a:cubicBezTo>
                <a:cubicBezTo>
                  <a:pt x="18" y="79"/>
                  <a:pt x="18" y="79"/>
                  <a:pt x="18" y="79"/>
                </a:cubicBezTo>
                <a:cubicBezTo>
                  <a:pt x="18" y="74"/>
                  <a:pt x="18" y="74"/>
                  <a:pt x="18" y="74"/>
                </a:cubicBezTo>
                <a:cubicBezTo>
                  <a:pt x="18" y="68"/>
                  <a:pt x="23" y="63"/>
                  <a:pt x="29" y="63"/>
                </a:cubicBezTo>
                <a:cubicBezTo>
                  <a:pt x="89" y="63"/>
                  <a:pt x="89" y="63"/>
                  <a:pt x="89" y="63"/>
                </a:cubicBezTo>
                <a:cubicBezTo>
                  <a:pt x="95" y="63"/>
                  <a:pt x="100" y="68"/>
                  <a:pt x="100" y="7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4" name="Freeform 162"/>
          <p:cNvSpPr>
            <a:spLocks noEditPoints="1"/>
          </p:cNvSpPr>
          <p:nvPr/>
        </p:nvSpPr>
        <p:spPr bwMode="auto">
          <a:xfrm>
            <a:off x="6996113" y="3379787"/>
            <a:ext cx="574675" cy="490538"/>
          </a:xfrm>
          <a:custGeom>
            <a:avLst/>
            <a:gdLst>
              <a:gd name="T0" fmla="*/ 193 w 211"/>
              <a:gd name="T1" fmla="*/ 34 h 181"/>
              <a:gd name="T2" fmla="*/ 155 w 211"/>
              <a:gd name="T3" fmla="*/ 34 h 181"/>
              <a:gd name="T4" fmla="*/ 155 w 211"/>
              <a:gd name="T5" fmla="*/ 30 h 181"/>
              <a:gd name="T6" fmla="*/ 125 w 211"/>
              <a:gd name="T7" fmla="*/ 0 h 181"/>
              <a:gd name="T8" fmla="*/ 87 w 211"/>
              <a:gd name="T9" fmla="*/ 0 h 181"/>
              <a:gd name="T10" fmla="*/ 56 w 211"/>
              <a:gd name="T11" fmla="*/ 30 h 181"/>
              <a:gd name="T12" fmla="*/ 56 w 211"/>
              <a:gd name="T13" fmla="*/ 34 h 181"/>
              <a:gd name="T14" fmla="*/ 18 w 211"/>
              <a:gd name="T15" fmla="*/ 34 h 181"/>
              <a:gd name="T16" fmla="*/ 0 w 211"/>
              <a:gd name="T17" fmla="*/ 53 h 181"/>
              <a:gd name="T18" fmla="*/ 0 w 211"/>
              <a:gd name="T19" fmla="*/ 163 h 181"/>
              <a:gd name="T20" fmla="*/ 18 w 211"/>
              <a:gd name="T21" fmla="*/ 181 h 181"/>
              <a:gd name="T22" fmla="*/ 193 w 211"/>
              <a:gd name="T23" fmla="*/ 181 h 181"/>
              <a:gd name="T24" fmla="*/ 211 w 211"/>
              <a:gd name="T25" fmla="*/ 163 h 181"/>
              <a:gd name="T26" fmla="*/ 211 w 211"/>
              <a:gd name="T27" fmla="*/ 53 h 181"/>
              <a:gd name="T28" fmla="*/ 193 w 211"/>
              <a:gd name="T29" fmla="*/ 34 h 181"/>
              <a:gd name="T30" fmla="*/ 79 w 211"/>
              <a:gd name="T31" fmla="*/ 30 h 181"/>
              <a:gd name="T32" fmla="*/ 87 w 211"/>
              <a:gd name="T33" fmla="*/ 23 h 181"/>
              <a:gd name="T34" fmla="*/ 125 w 211"/>
              <a:gd name="T35" fmla="*/ 23 h 181"/>
              <a:gd name="T36" fmla="*/ 132 w 211"/>
              <a:gd name="T37" fmla="*/ 30 h 181"/>
              <a:gd name="T38" fmla="*/ 132 w 211"/>
              <a:gd name="T39" fmla="*/ 34 h 181"/>
              <a:gd name="T40" fmla="*/ 79 w 211"/>
              <a:gd name="T41" fmla="*/ 34 h 181"/>
              <a:gd name="T42" fmla="*/ 79 w 211"/>
              <a:gd name="T43" fmla="*/ 30 h 181"/>
              <a:gd name="T44" fmla="*/ 105 w 211"/>
              <a:gd name="T45" fmla="*/ 158 h 181"/>
              <a:gd name="T46" fmla="*/ 54 w 211"/>
              <a:gd name="T47" fmla="*/ 108 h 181"/>
              <a:gd name="T48" fmla="*/ 105 w 211"/>
              <a:gd name="T49" fmla="*/ 57 h 181"/>
              <a:gd name="T50" fmla="*/ 155 w 211"/>
              <a:gd name="T51" fmla="*/ 108 h 181"/>
              <a:gd name="T52" fmla="*/ 105 w 211"/>
              <a:gd name="T53" fmla="*/ 15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181">
                <a:moveTo>
                  <a:pt x="193" y="34"/>
                </a:moveTo>
                <a:cubicBezTo>
                  <a:pt x="155" y="34"/>
                  <a:pt x="155" y="34"/>
                  <a:pt x="155" y="34"/>
                </a:cubicBezTo>
                <a:cubicBezTo>
                  <a:pt x="155" y="30"/>
                  <a:pt x="155" y="30"/>
                  <a:pt x="155" y="30"/>
                </a:cubicBezTo>
                <a:cubicBezTo>
                  <a:pt x="155" y="14"/>
                  <a:pt x="141" y="0"/>
                  <a:pt x="125" y="0"/>
                </a:cubicBezTo>
                <a:cubicBezTo>
                  <a:pt x="87" y="0"/>
                  <a:pt x="87" y="0"/>
                  <a:pt x="87" y="0"/>
                </a:cubicBezTo>
                <a:cubicBezTo>
                  <a:pt x="70" y="0"/>
                  <a:pt x="56" y="14"/>
                  <a:pt x="56" y="30"/>
                </a:cubicBezTo>
                <a:cubicBezTo>
                  <a:pt x="56" y="34"/>
                  <a:pt x="56" y="34"/>
                  <a:pt x="56" y="34"/>
                </a:cubicBezTo>
                <a:cubicBezTo>
                  <a:pt x="18" y="34"/>
                  <a:pt x="18" y="34"/>
                  <a:pt x="18" y="34"/>
                </a:cubicBezTo>
                <a:cubicBezTo>
                  <a:pt x="8" y="34"/>
                  <a:pt x="0" y="42"/>
                  <a:pt x="0" y="53"/>
                </a:cubicBezTo>
                <a:cubicBezTo>
                  <a:pt x="0" y="163"/>
                  <a:pt x="0" y="163"/>
                  <a:pt x="0" y="163"/>
                </a:cubicBezTo>
                <a:cubicBezTo>
                  <a:pt x="0" y="173"/>
                  <a:pt x="8" y="181"/>
                  <a:pt x="18" y="181"/>
                </a:cubicBezTo>
                <a:cubicBezTo>
                  <a:pt x="193" y="181"/>
                  <a:pt x="193" y="181"/>
                  <a:pt x="193" y="181"/>
                </a:cubicBezTo>
                <a:cubicBezTo>
                  <a:pt x="203" y="181"/>
                  <a:pt x="211" y="173"/>
                  <a:pt x="211" y="163"/>
                </a:cubicBezTo>
                <a:cubicBezTo>
                  <a:pt x="211" y="53"/>
                  <a:pt x="211" y="53"/>
                  <a:pt x="211" y="53"/>
                </a:cubicBezTo>
                <a:cubicBezTo>
                  <a:pt x="211" y="42"/>
                  <a:pt x="203" y="34"/>
                  <a:pt x="193" y="34"/>
                </a:cubicBezTo>
                <a:close/>
                <a:moveTo>
                  <a:pt x="79" y="30"/>
                </a:moveTo>
                <a:cubicBezTo>
                  <a:pt x="79" y="26"/>
                  <a:pt x="82" y="23"/>
                  <a:pt x="87" y="23"/>
                </a:cubicBezTo>
                <a:cubicBezTo>
                  <a:pt x="125" y="23"/>
                  <a:pt x="125" y="23"/>
                  <a:pt x="125" y="23"/>
                </a:cubicBezTo>
                <a:cubicBezTo>
                  <a:pt x="129" y="23"/>
                  <a:pt x="132" y="26"/>
                  <a:pt x="132" y="30"/>
                </a:cubicBezTo>
                <a:cubicBezTo>
                  <a:pt x="132" y="34"/>
                  <a:pt x="132" y="34"/>
                  <a:pt x="132" y="34"/>
                </a:cubicBezTo>
                <a:cubicBezTo>
                  <a:pt x="79" y="34"/>
                  <a:pt x="79" y="34"/>
                  <a:pt x="79" y="34"/>
                </a:cubicBezTo>
                <a:lnTo>
                  <a:pt x="79" y="30"/>
                </a:lnTo>
                <a:close/>
                <a:moveTo>
                  <a:pt x="105" y="158"/>
                </a:moveTo>
                <a:cubicBezTo>
                  <a:pt x="77" y="158"/>
                  <a:pt x="54" y="136"/>
                  <a:pt x="54" y="108"/>
                </a:cubicBezTo>
                <a:cubicBezTo>
                  <a:pt x="54" y="80"/>
                  <a:pt x="77" y="57"/>
                  <a:pt x="105" y="57"/>
                </a:cubicBezTo>
                <a:cubicBezTo>
                  <a:pt x="133" y="57"/>
                  <a:pt x="155" y="80"/>
                  <a:pt x="155" y="108"/>
                </a:cubicBezTo>
                <a:cubicBezTo>
                  <a:pt x="155" y="136"/>
                  <a:pt x="133" y="158"/>
                  <a:pt x="105" y="1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5" name="Freeform 163"/>
          <p:cNvSpPr>
            <a:spLocks/>
          </p:cNvSpPr>
          <p:nvPr/>
        </p:nvSpPr>
        <p:spPr bwMode="auto">
          <a:xfrm>
            <a:off x="7192963" y="3579812"/>
            <a:ext cx="179388" cy="180975"/>
          </a:xfrm>
          <a:custGeom>
            <a:avLst/>
            <a:gdLst>
              <a:gd name="T0" fmla="*/ 75 w 113"/>
              <a:gd name="T1" fmla="*/ 0 h 114"/>
              <a:gd name="T2" fmla="*/ 37 w 113"/>
              <a:gd name="T3" fmla="*/ 0 h 114"/>
              <a:gd name="T4" fmla="*/ 37 w 113"/>
              <a:gd name="T5" fmla="*/ 39 h 114"/>
              <a:gd name="T6" fmla="*/ 0 w 113"/>
              <a:gd name="T7" fmla="*/ 39 h 114"/>
              <a:gd name="T8" fmla="*/ 0 w 113"/>
              <a:gd name="T9" fmla="*/ 77 h 114"/>
              <a:gd name="T10" fmla="*/ 37 w 113"/>
              <a:gd name="T11" fmla="*/ 77 h 114"/>
              <a:gd name="T12" fmla="*/ 37 w 113"/>
              <a:gd name="T13" fmla="*/ 114 h 114"/>
              <a:gd name="T14" fmla="*/ 75 w 113"/>
              <a:gd name="T15" fmla="*/ 114 h 114"/>
              <a:gd name="T16" fmla="*/ 75 w 113"/>
              <a:gd name="T17" fmla="*/ 77 h 114"/>
              <a:gd name="T18" fmla="*/ 113 w 113"/>
              <a:gd name="T19" fmla="*/ 77 h 114"/>
              <a:gd name="T20" fmla="*/ 113 w 113"/>
              <a:gd name="T21" fmla="*/ 39 h 114"/>
              <a:gd name="T22" fmla="*/ 75 w 113"/>
              <a:gd name="T23" fmla="*/ 39 h 114"/>
              <a:gd name="T24" fmla="*/ 75 w 113"/>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14">
                <a:moveTo>
                  <a:pt x="75" y="0"/>
                </a:moveTo>
                <a:lnTo>
                  <a:pt x="37" y="0"/>
                </a:lnTo>
                <a:lnTo>
                  <a:pt x="37" y="39"/>
                </a:lnTo>
                <a:lnTo>
                  <a:pt x="0" y="39"/>
                </a:lnTo>
                <a:lnTo>
                  <a:pt x="0" y="77"/>
                </a:lnTo>
                <a:lnTo>
                  <a:pt x="37" y="77"/>
                </a:lnTo>
                <a:lnTo>
                  <a:pt x="37" y="114"/>
                </a:lnTo>
                <a:lnTo>
                  <a:pt x="75" y="114"/>
                </a:lnTo>
                <a:lnTo>
                  <a:pt x="75" y="77"/>
                </a:lnTo>
                <a:lnTo>
                  <a:pt x="113" y="77"/>
                </a:lnTo>
                <a:lnTo>
                  <a:pt x="113" y="39"/>
                </a:lnTo>
                <a:lnTo>
                  <a:pt x="75" y="39"/>
                </a:lnTo>
                <a:lnTo>
                  <a:pt x="7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6" name="Freeform 164"/>
          <p:cNvSpPr>
            <a:spLocks noEditPoints="1"/>
          </p:cNvSpPr>
          <p:nvPr/>
        </p:nvSpPr>
        <p:spPr bwMode="auto">
          <a:xfrm>
            <a:off x="7945438" y="3271837"/>
            <a:ext cx="563563" cy="657225"/>
          </a:xfrm>
          <a:custGeom>
            <a:avLst/>
            <a:gdLst>
              <a:gd name="T0" fmla="*/ 183 w 207"/>
              <a:gd name="T1" fmla="*/ 222 h 243"/>
              <a:gd name="T2" fmla="*/ 183 w 207"/>
              <a:gd name="T3" fmla="*/ 69 h 243"/>
              <a:gd name="T4" fmla="*/ 172 w 207"/>
              <a:gd name="T5" fmla="*/ 59 h 243"/>
              <a:gd name="T6" fmla="*/ 134 w 207"/>
              <a:gd name="T7" fmla="*/ 59 h 243"/>
              <a:gd name="T8" fmla="*/ 141 w 207"/>
              <a:gd name="T9" fmla="*/ 37 h 243"/>
              <a:gd name="T10" fmla="*/ 104 w 207"/>
              <a:gd name="T11" fmla="*/ 0 h 243"/>
              <a:gd name="T12" fmla="*/ 67 w 207"/>
              <a:gd name="T13" fmla="*/ 37 h 243"/>
              <a:gd name="T14" fmla="*/ 74 w 207"/>
              <a:gd name="T15" fmla="*/ 59 h 243"/>
              <a:gd name="T16" fmla="*/ 35 w 207"/>
              <a:gd name="T17" fmla="*/ 59 h 243"/>
              <a:gd name="T18" fmla="*/ 25 w 207"/>
              <a:gd name="T19" fmla="*/ 69 h 243"/>
              <a:gd name="T20" fmla="*/ 25 w 207"/>
              <a:gd name="T21" fmla="*/ 222 h 243"/>
              <a:gd name="T22" fmla="*/ 0 w 207"/>
              <a:gd name="T23" fmla="*/ 222 h 243"/>
              <a:gd name="T24" fmla="*/ 0 w 207"/>
              <a:gd name="T25" fmla="*/ 243 h 243"/>
              <a:gd name="T26" fmla="*/ 35 w 207"/>
              <a:gd name="T27" fmla="*/ 243 h 243"/>
              <a:gd name="T28" fmla="*/ 172 w 207"/>
              <a:gd name="T29" fmla="*/ 243 h 243"/>
              <a:gd name="T30" fmla="*/ 207 w 207"/>
              <a:gd name="T31" fmla="*/ 243 h 243"/>
              <a:gd name="T32" fmla="*/ 207 w 207"/>
              <a:gd name="T33" fmla="*/ 222 h 243"/>
              <a:gd name="T34" fmla="*/ 183 w 207"/>
              <a:gd name="T35" fmla="*/ 222 h 243"/>
              <a:gd name="T36" fmla="*/ 85 w 207"/>
              <a:gd name="T37" fmla="*/ 32 h 243"/>
              <a:gd name="T38" fmla="*/ 99 w 207"/>
              <a:gd name="T39" fmla="*/ 32 h 243"/>
              <a:gd name="T40" fmla="*/ 99 w 207"/>
              <a:gd name="T41" fmla="*/ 18 h 243"/>
              <a:gd name="T42" fmla="*/ 109 w 207"/>
              <a:gd name="T43" fmla="*/ 18 h 243"/>
              <a:gd name="T44" fmla="*/ 109 w 207"/>
              <a:gd name="T45" fmla="*/ 32 h 243"/>
              <a:gd name="T46" fmla="*/ 123 w 207"/>
              <a:gd name="T47" fmla="*/ 32 h 243"/>
              <a:gd name="T48" fmla="*/ 123 w 207"/>
              <a:gd name="T49" fmla="*/ 42 h 243"/>
              <a:gd name="T50" fmla="*/ 109 w 207"/>
              <a:gd name="T51" fmla="*/ 42 h 243"/>
              <a:gd name="T52" fmla="*/ 109 w 207"/>
              <a:gd name="T53" fmla="*/ 56 h 243"/>
              <a:gd name="T54" fmla="*/ 99 w 207"/>
              <a:gd name="T55" fmla="*/ 56 h 243"/>
              <a:gd name="T56" fmla="*/ 99 w 207"/>
              <a:gd name="T57" fmla="*/ 42 h 243"/>
              <a:gd name="T58" fmla="*/ 85 w 207"/>
              <a:gd name="T59" fmla="*/ 42 h 243"/>
              <a:gd name="T60" fmla="*/ 85 w 207"/>
              <a:gd name="T61" fmla="*/ 32 h 243"/>
              <a:gd name="T62" fmla="*/ 162 w 207"/>
              <a:gd name="T63" fmla="*/ 141 h 243"/>
              <a:gd name="T64" fmla="*/ 46 w 207"/>
              <a:gd name="T65" fmla="*/ 141 h 243"/>
              <a:gd name="T66" fmla="*/ 46 w 207"/>
              <a:gd name="T67" fmla="*/ 121 h 243"/>
              <a:gd name="T68" fmla="*/ 162 w 207"/>
              <a:gd name="T69" fmla="*/ 121 h 243"/>
              <a:gd name="T70" fmla="*/ 162 w 207"/>
              <a:gd name="T71" fmla="*/ 141 h 243"/>
              <a:gd name="T72" fmla="*/ 162 w 207"/>
              <a:gd name="T73" fmla="*/ 80 h 243"/>
              <a:gd name="T74" fmla="*/ 162 w 207"/>
              <a:gd name="T75" fmla="*/ 100 h 243"/>
              <a:gd name="T76" fmla="*/ 46 w 207"/>
              <a:gd name="T77" fmla="*/ 100 h 243"/>
              <a:gd name="T78" fmla="*/ 46 w 207"/>
              <a:gd name="T79" fmla="*/ 80 h 243"/>
              <a:gd name="T80" fmla="*/ 162 w 207"/>
              <a:gd name="T81" fmla="*/ 80 h 243"/>
              <a:gd name="T82" fmla="*/ 125 w 207"/>
              <a:gd name="T83" fmla="*/ 222 h 243"/>
              <a:gd name="T84" fmla="*/ 125 w 207"/>
              <a:gd name="T85" fmla="*/ 185 h 243"/>
              <a:gd name="T86" fmla="*/ 83 w 207"/>
              <a:gd name="T87" fmla="*/ 185 h 243"/>
              <a:gd name="T88" fmla="*/ 83 w 207"/>
              <a:gd name="T89" fmla="*/ 222 h 243"/>
              <a:gd name="T90" fmla="*/ 46 w 207"/>
              <a:gd name="T91" fmla="*/ 222 h 243"/>
              <a:gd name="T92" fmla="*/ 46 w 207"/>
              <a:gd name="T93" fmla="*/ 162 h 243"/>
              <a:gd name="T94" fmla="*/ 162 w 207"/>
              <a:gd name="T95" fmla="*/ 162 h 243"/>
              <a:gd name="T96" fmla="*/ 162 w 207"/>
              <a:gd name="T97" fmla="*/ 222 h 243"/>
              <a:gd name="T98" fmla="*/ 125 w 207"/>
              <a:gd name="T99" fmla="*/ 22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7" h="243">
                <a:moveTo>
                  <a:pt x="183" y="222"/>
                </a:moveTo>
                <a:cubicBezTo>
                  <a:pt x="183" y="69"/>
                  <a:pt x="183" y="69"/>
                  <a:pt x="183" y="69"/>
                </a:cubicBezTo>
                <a:cubicBezTo>
                  <a:pt x="183" y="64"/>
                  <a:pt x="178" y="59"/>
                  <a:pt x="172" y="59"/>
                </a:cubicBezTo>
                <a:cubicBezTo>
                  <a:pt x="134" y="59"/>
                  <a:pt x="134" y="59"/>
                  <a:pt x="134" y="59"/>
                </a:cubicBezTo>
                <a:cubicBezTo>
                  <a:pt x="138" y="53"/>
                  <a:pt x="141" y="45"/>
                  <a:pt x="141" y="37"/>
                </a:cubicBezTo>
                <a:cubicBezTo>
                  <a:pt x="141" y="16"/>
                  <a:pt x="124" y="0"/>
                  <a:pt x="104" y="0"/>
                </a:cubicBezTo>
                <a:cubicBezTo>
                  <a:pt x="83" y="0"/>
                  <a:pt x="67" y="16"/>
                  <a:pt x="67" y="37"/>
                </a:cubicBezTo>
                <a:cubicBezTo>
                  <a:pt x="67" y="45"/>
                  <a:pt x="69" y="53"/>
                  <a:pt x="74" y="59"/>
                </a:cubicBezTo>
                <a:cubicBezTo>
                  <a:pt x="35" y="59"/>
                  <a:pt x="35" y="59"/>
                  <a:pt x="35" y="59"/>
                </a:cubicBezTo>
                <a:cubicBezTo>
                  <a:pt x="30" y="59"/>
                  <a:pt x="25" y="64"/>
                  <a:pt x="25" y="69"/>
                </a:cubicBezTo>
                <a:cubicBezTo>
                  <a:pt x="25" y="222"/>
                  <a:pt x="25" y="222"/>
                  <a:pt x="25" y="222"/>
                </a:cubicBezTo>
                <a:cubicBezTo>
                  <a:pt x="0" y="222"/>
                  <a:pt x="0" y="222"/>
                  <a:pt x="0" y="222"/>
                </a:cubicBezTo>
                <a:cubicBezTo>
                  <a:pt x="0" y="243"/>
                  <a:pt x="0" y="243"/>
                  <a:pt x="0" y="243"/>
                </a:cubicBezTo>
                <a:cubicBezTo>
                  <a:pt x="35" y="243"/>
                  <a:pt x="35" y="243"/>
                  <a:pt x="35" y="243"/>
                </a:cubicBezTo>
                <a:cubicBezTo>
                  <a:pt x="172" y="243"/>
                  <a:pt x="172" y="243"/>
                  <a:pt x="172" y="243"/>
                </a:cubicBezTo>
                <a:cubicBezTo>
                  <a:pt x="207" y="243"/>
                  <a:pt x="207" y="243"/>
                  <a:pt x="207" y="243"/>
                </a:cubicBezTo>
                <a:cubicBezTo>
                  <a:pt x="207" y="222"/>
                  <a:pt x="207" y="222"/>
                  <a:pt x="207" y="222"/>
                </a:cubicBezTo>
                <a:lnTo>
                  <a:pt x="183" y="222"/>
                </a:lnTo>
                <a:close/>
                <a:moveTo>
                  <a:pt x="85" y="32"/>
                </a:moveTo>
                <a:cubicBezTo>
                  <a:pt x="99" y="32"/>
                  <a:pt x="99" y="32"/>
                  <a:pt x="99" y="32"/>
                </a:cubicBezTo>
                <a:cubicBezTo>
                  <a:pt x="99" y="18"/>
                  <a:pt x="99" y="18"/>
                  <a:pt x="99" y="18"/>
                </a:cubicBezTo>
                <a:cubicBezTo>
                  <a:pt x="109" y="18"/>
                  <a:pt x="109" y="18"/>
                  <a:pt x="109" y="18"/>
                </a:cubicBezTo>
                <a:cubicBezTo>
                  <a:pt x="109" y="32"/>
                  <a:pt x="109" y="32"/>
                  <a:pt x="109" y="32"/>
                </a:cubicBezTo>
                <a:cubicBezTo>
                  <a:pt x="123" y="32"/>
                  <a:pt x="123" y="32"/>
                  <a:pt x="123" y="32"/>
                </a:cubicBezTo>
                <a:cubicBezTo>
                  <a:pt x="123" y="42"/>
                  <a:pt x="123" y="42"/>
                  <a:pt x="123" y="42"/>
                </a:cubicBezTo>
                <a:cubicBezTo>
                  <a:pt x="109" y="42"/>
                  <a:pt x="109" y="42"/>
                  <a:pt x="109" y="42"/>
                </a:cubicBezTo>
                <a:cubicBezTo>
                  <a:pt x="109" y="56"/>
                  <a:pt x="109" y="56"/>
                  <a:pt x="109" y="56"/>
                </a:cubicBezTo>
                <a:cubicBezTo>
                  <a:pt x="99" y="56"/>
                  <a:pt x="99" y="56"/>
                  <a:pt x="99" y="56"/>
                </a:cubicBezTo>
                <a:cubicBezTo>
                  <a:pt x="99" y="42"/>
                  <a:pt x="99" y="42"/>
                  <a:pt x="99" y="42"/>
                </a:cubicBezTo>
                <a:cubicBezTo>
                  <a:pt x="85" y="42"/>
                  <a:pt x="85" y="42"/>
                  <a:pt x="85" y="42"/>
                </a:cubicBezTo>
                <a:lnTo>
                  <a:pt x="85" y="32"/>
                </a:lnTo>
                <a:close/>
                <a:moveTo>
                  <a:pt x="162" y="141"/>
                </a:moveTo>
                <a:cubicBezTo>
                  <a:pt x="46" y="141"/>
                  <a:pt x="46" y="141"/>
                  <a:pt x="46" y="141"/>
                </a:cubicBezTo>
                <a:cubicBezTo>
                  <a:pt x="46" y="121"/>
                  <a:pt x="46" y="121"/>
                  <a:pt x="46" y="121"/>
                </a:cubicBezTo>
                <a:cubicBezTo>
                  <a:pt x="162" y="121"/>
                  <a:pt x="162" y="121"/>
                  <a:pt x="162" y="121"/>
                </a:cubicBezTo>
                <a:lnTo>
                  <a:pt x="162" y="141"/>
                </a:lnTo>
                <a:close/>
                <a:moveTo>
                  <a:pt x="162" y="80"/>
                </a:moveTo>
                <a:cubicBezTo>
                  <a:pt x="162" y="100"/>
                  <a:pt x="162" y="100"/>
                  <a:pt x="162" y="100"/>
                </a:cubicBezTo>
                <a:cubicBezTo>
                  <a:pt x="46" y="100"/>
                  <a:pt x="46" y="100"/>
                  <a:pt x="46" y="100"/>
                </a:cubicBezTo>
                <a:cubicBezTo>
                  <a:pt x="46" y="80"/>
                  <a:pt x="46" y="80"/>
                  <a:pt x="46" y="80"/>
                </a:cubicBezTo>
                <a:lnTo>
                  <a:pt x="162" y="80"/>
                </a:lnTo>
                <a:close/>
                <a:moveTo>
                  <a:pt x="125" y="222"/>
                </a:moveTo>
                <a:cubicBezTo>
                  <a:pt x="125" y="185"/>
                  <a:pt x="125" y="185"/>
                  <a:pt x="125" y="185"/>
                </a:cubicBezTo>
                <a:cubicBezTo>
                  <a:pt x="83" y="185"/>
                  <a:pt x="83" y="185"/>
                  <a:pt x="83" y="185"/>
                </a:cubicBezTo>
                <a:cubicBezTo>
                  <a:pt x="83" y="222"/>
                  <a:pt x="83" y="222"/>
                  <a:pt x="83" y="222"/>
                </a:cubicBezTo>
                <a:cubicBezTo>
                  <a:pt x="46" y="222"/>
                  <a:pt x="46" y="222"/>
                  <a:pt x="46" y="222"/>
                </a:cubicBezTo>
                <a:cubicBezTo>
                  <a:pt x="46" y="162"/>
                  <a:pt x="46" y="162"/>
                  <a:pt x="46" y="162"/>
                </a:cubicBezTo>
                <a:cubicBezTo>
                  <a:pt x="162" y="162"/>
                  <a:pt x="162" y="162"/>
                  <a:pt x="162" y="162"/>
                </a:cubicBezTo>
                <a:cubicBezTo>
                  <a:pt x="162" y="222"/>
                  <a:pt x="162" y="222"/>
                  <a:pt x="162" y="222"/>
                </a:cubicBezTo>
                <a:lnTo>
                  <a:pt x="125" y="2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7" name="Freeform 196"/>
          <p:cNvSpPr>
            <a:spLocks/>
          </p:cNvSpPr>
          <p:nvPr/>
        </p:nvSpPr>
        <p:spPr bwMode="auto">
          <a:xfrm>
            <a:off x="8909970" y="3382961"/>
            <a:ext cx="503906" cy="514350"/>
          </a:xfrm>
          <a:custGeom>
            <a:avLst/>
            <a:gdLst>
              <a:gd name="connsiteX0" fmla="*/ 486908 w 503906"/>
              <a:gd name="connsiteY0" fmla="*/ 365125 h 514350"/>
              <a:gd name="connsiteX1" fmla="*/ 489618 w 503906"/>
              <a:gd name="connsiteY1" fmla="*/ 394970 h 514350"/>
              <a:gd name="connsiteX2" fmla="*/ 370362 w 503906"/>
              <a:gd name="connsiteY2" fmla="*/ 514350 h 514350"/>
              <a:gd name="connsiteX3" fmla="*/ 267368 w 503906"/>
              <a:gd name="connsiteY3" fmla="*/ 457373 h 514350"/>
              <a:gd name="connsiteX4" fmla="*/ 370749 w 503906"/>
              <a:gd name="connsiteY4" fmla="*/ 274637 h 514350"/>
              <a:gd name="connsiteX5" fmla="*/ 473743 w 503906"/>
              <a:gd name="connsiteY5" fmla="*/ 334327 h 514350"/>
              <a:gd name="connsiteX6" fmla="*/ 254203 w 503906"/>
              <a:gd name="connsiteY6" fmla="*/ 423862 h 514350"/>
              <a:gd name="connsiteX7" fmla="*/ 251493 w 503906"/>
              <a:gd name="connsiteY7" fmla="*/ 394017 h 514350"/>
              <a:gd name="connsiteX8" fmla="*/ 370749 w 503906"/>
              <a:gd name="connsiteY8" fmla="*/ 274637 h 514350"/>
              <a:gd name="connsiteX9" fmla="*/ 364991 w 503906"/>
              <a:gd name="connsiteY9" fmla="*/ 0 h 514350"/>
              <a:gd name="connsiteX10" fmla="*/ 378610 w 503906"/>
              <a:gd name="connsiteY10" fmla="*/ 2703 h 514350"/>
              <a:gd name="connsiteX11" fmla="*/ 463049 w 503906"/>
              <a:gd name="connsiteY11" fmla="*/ 40546 h 514350"/>
              <a:gd name="connsiteX12" fmla="*/ 503906 w 503906"/>
              <a:gd name="connsiteY12" fmla="*/ 137855 h 514350"/>
              <a:gd name="connsiteX13" fmla="*/ 487563 w 503906"/>
              <a:gd name="connsiteY13" fmla="*/ 202728 h 514350"/>
              <a:gd name="connsiteX14" fmla="*/ 484839 w 503906"/>
              <a:gd name="connsiteY14" fmla="*/ 205431 h 514350"/>
              <a:gd name="connsiteX15" fmla="*/ 463049 w 503906"/>
              <a:gd name="connsiteY15" fmla="*/ 235165 h 514350"/>
              <a:gd name="connsiteX16" fmla="*/ 435811 w 503906"/>
              <a:gd name="connsiteY16" fmla="*/ 262195 h 514350"/>
              <a:gd name="connsiteX17" fmla="*/ 370439 w 503906"/>
              <a:gd name="connsiteY17" fmla="*/ 245977 h 514350"/>
              <a:gd name="connsiteX18" fmla="*/ 277829 w 503906"/>
              <a:gd name="connsiteY18" fmla="*/ 278413 h 514350"/>
              <a:gd name="connsiteX19" fmla="*/ 190667 w 503906"/>
              <a:gd name="connsiteY19" fmla="*/ 189213 h 514350"/>
              <a:gd name="connsiteX20" fmla="*/ 76267 w 503906"/>
              <a:gd name="connsiteY20" fmla="*/ 302741 h 514350"/>
              <a:gd name="connsiteX21" fmla="*/ 51753 w 503906"/>
              <a:gd name="connsiteY21" fmla="*/ 364911 h 514350"/>
              <a:gd name="connsiteX22" fmla="*/ 76267 w 503906"/>
              <a:gd name="connsiteY22" fmla="*/ 424378 h 514350"/>
              <a:gd name="connsiteX23" fmla="*/ 138915 w 503906"/>
              <a:gd name="connsiteY23" fmla="*/ 451408 h 514350"/>
              <a:gd name="connsiteX24" fmla="*/ 201562 w 503906"/>
              <a:gd name="connsiteY24" fmla="*/ 424378 h 514350"/>
              <a:gd name="connsiteX25" fmla="*/ 220629 w 503906"/>
              <a:gd name="connsiteY25" fmla="*/ 402754 h 514350"/>
              <a:gd name="connsiteX26" fmla="*/ 236972 w 503906"/>
              <a:gd name="connsiteY26" fmla="*/ 459517 h 514350"/>
              <a:gd name="connsiteX27" fmla="*/ 138915 w 503906"/>
              <a:gd name="connsiteY27" fmla="*/ 500063 h 514350"/>
              <a:gd name="connsiteX28" fmla="*/ 40857 w 503906"/>
              <a:gd name="connsiteY28" fmla="*/ 459517 h 514350"/>
              <a:gd name="connsiteX29" fmla="*/ 40857 w 503906"/>
              <a:gd name="connsiteY29" fmla="*/ 267601 h 514350"/>
              <a:gd name="connsiteX30" fmla="*/ 266934 w 503906"/>
              <a:gd name="connsiteY30" fmla="*/ 40546 h 514350"/>
              <a:gd name="connsiteX31" fmla="*/ 351372 w 503906"/>
              <a:gd name="connsiteY31" fmla="*/ 2703 h 514350"/>
              <a:gd name="connsiteX32" fmla="*/ 364991 w 503906"/>
              <a:gd name="connsiteY32"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3906" h="514350">
                <a:moveTo>
                  <a:pt x="486908" y="365125"/>
                </a:moveTo>
                <a:cubicBezTo>
                  <a:pt x="486908" y="375978"/>
                  <a:pt x="489618" y="384117"/>
                  <a:pt x="489618" y="394970"/>
                </a:cubicBezTo>
                <a:cubicBezTo>
                  <a:pt x="489618" y="460086"/>
                  <a:pt x="435411" y="514350"/>
                  <a:pt x="370362" y="514350"/>
                </a:cubicBezTo>
                <a:cubicBezTo>
                  <a:pt x="326996" y="514350"/>
                  <a:pt x="289051" y="489931"/>
                  <a:pt x="267368" y="457373"/>
                </a:cubicBezTo>
                <a:close/>
                <a:moveTo>
                  <a:pt x="370749" y="274637"/>
                </a:moveTo>
                <a:cubicBezTo>
                  <a:pt x="414115" y="274637"/>
                  <a:pt x="452060" y="299056"/>
                  <a:pt x="473743" y="334327"/>
                </a:cubicBezTo>
                <a:cubicBezTo>
                  <a:pt x="473743" y="334327"/>
                  <a:pt x="473743" y="334327"/>
                  <a:pt x="254203" y="423862"/>
                </a:cubicBezTo>
                <a:cubicBezTo>
                  <a:pt x="251493" y="413009"/>
                  <a:pt x="251493" y="404870"/>
                  <a:pt x="251493" y="394017"/>
                </a:cubicBezTo>
                <a:cubicBezTo>
                  <a:pt x="251493" y="328901"/>
                  <a:pt x="305700" y="274637"/>
                  <a:pt x="370749" y="274637"/>
                </a:cubicBezTo>
                <a:close/>
                <a:moveTo>
                  <a:pt x="364991" y="0"/>
                </a:moveTo>
                <a:cubicBezTo>
                  <a:pt x="370439" y="0"/>
                  <a:pt x="373163" y="2703"/>
                  <a:pt x="378610" y="2703"/>
                </a:cubicBezTo>
                <a:cubicBezTo>
                  <a:pt x="408572" y="5406"/>
                  <a:pt x="438534" y="18921"/>
                  <a:pt x="463049" y="40546"/>
                </a:cubicBezTo>
                <a:cubicBezTo>
                  <a:pt x="490287" y="67576"/>
                  <a:pt x="503906" y="102716"/>
                  <a:pt x="503906" y="137855"/>
                </a:cubicBezTo>
                <a:cubicBezTo>
                  <a:pt x="503906" y="159479"/>
                  <a:pt x="498458" y="181104"/>
                  <a:pt x="487563" y="202728"/>
                </a:cubicBezTo>
                <a:cubicBezTo>
                  <a:pt x="487563" y="202728"/>
                  <a:pt x="487563" y="205431"/>
                  <a:pt x="484839" y="205431"/>
                </a:cubicBezTo>
                <a:cubicBezTo>
                  <a:pt x="479392" y="216243"/>
                  <a:pt x="471220" y="227055"/>
                  <a:pt x="463049" y="235165"/>
                </a:cubicBezTo>
                <a:cubicBezTo>
                  <a:pt x="463049" y="235165"/>
                  <a:pt x="463049" y="235165"/>
                  <a:pt x="435811" y="262195"/>
                </a:cubicBezTo>
                <a:cubicBezTo>
                  <a:pt x="416744" y="254086"/>
                  <a:pt x="394953" y="245977"/>
                  <a:pt x="370439" y="245977"/>
                </a:cubicBezTo>
                <a:cubicBezTo>
                  <a:pt x="335029" y="245977"/>
                  <a:pt x="305067" y="259492"/>
                  <a:pt x="277829" y="278413"/>
                </a:cubicBezTo>
                <a:cubicBezTo>
                  <a:pt x="277829" y="278413"/>
                  <a:pt x="277829" y="278413"/>
                  <a:pt x="190667" y="189213"/>
                </a:cubicBezTo>
                <a:cubicBezTo>
                  <a:pt x="190667" y="189213"/>
                  <a:pt x="190667" y="189213"/>
                  <a:pt x="76267" y="302741"/>
                </a:cubicBezTo>
                <a:cubicBezTo>
                  <a:pt x="59924" y="318959"/>
                  <a:pt x="51753" y="340583"/>
                  <a:pt x="51753" y="364911"/>
                </a:cubicBezTo>
                <a:cubicBezTo>
                  <a:pt x="51753" y="386535"/>
                  <a:pt x="59924" y="408160"/>
                  <a:pt x="76267" y="424378"/>
                </a:cubicBezTo>
                <a:cubicBezTo>
                  <a:pt x="92610" y="440596"/>
                  <a:pt x="114400" y="451408"/>
                  <a:pt x="138915" y="451408"/>
                </a:cubicBezTo>
                <a:cubicBezTo>
                  <a:pt x="160705" y="451408"/>
                  <a:pt x="182496" y="440596"/>
                  <a:pt x="201562" y="424378"/>
                </a:cubicBezTo>
                <a:lnTo>
                  <a:pt x="220629" y="402754"/>
                </a:lnTo>
                <a:cubicBezTo>
                  <a:pt x="223353" y="424378"/>
                  <a:pt x="228801" y="443299"/>
                  <a:pt x="236972" y="459517"/>
                </a:cubicBezTo>
                <a:cubicBezTo>
                  <a:pt x="209734" y="486548"/>
                  <a:pt x="174324" y="500063"/>
                  <a:pt x="138915" y="500063"/>
                </a:cubicBezTo>
                <a:cubicBezTo>
                  <a:pt x="103505" y="500063"/>
                  <a:pt x="68095" y="486548"/>
                  <a:pt x="40857" y="459517"/>
                </a:cubicBezTo>
                <a:cubicBezTo>
                  <a:pt x="-13619" y="408160"/>
                  <a:pt x="-13619" y="318959"/>
                  <a:pt x="40857" y="267601"/>
                </a:cubicBezTo>
                <a:cubicBezTo>
                  <a:pt x="40857" y="267601"/>
                  <a:pt x="40857" y="267601"/>
                  <a:pt x="266934" y="40546"/>
                </a:cubicBezTo>
                <a:cubicBezTo>
                  <a:pt x="291448" y="18921"/>
                  <a:pt x="321410" y="5406"/>
                  <a:pt x="351372" y="2703"/>
                </a:cubicBezTo>
                <a:cubicBezTo>
                  <a:pt x="356820" y="2703"/>
                  <a:pt x="359544" y="0"/>
                  <a:pt x="364991"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latin typeface="+mj-lt"/>
            </a:endParaRPr>
          </a:p>
        </p:txBody>
      </p:sp>
      <p:sp>
        <p:nvSpPr>
          <p:cNvPr id="198" name="Freeform 168"/>
          <p:cNvSpPr>
            <a:spLocks/>
          </p:cNvSpPr>
          <p:nvPr/>
        </p:nvSpPr>
        <p:spPr bwMode="auto">
          <a:xfrm>
            <a:off x="9207501" y="4524374"/>
            <a:ext cx="152400" cy="192088"/>
          </a:xfrm>
          <a:custGeom>
            <a:avLst/>
            <a:gdLst>
              <a:gd name="T0" fmla="*/ 0 w 56"/>
              <a:gd name="T1" fmla="*/ 0 h 71"/>
              <a:gd name="T2" fmla="*/ 0 w 56"/>
              <a:gd name="T3" fmla="*/ 39 h 71"/>
              <a:gd name="T4" fmla="*/ 28 w 56"/>
              <a:gd name="T5" fmla="*/ 71 h 71"/>
              <a:gd name="T6" fmla="*/ 56 w 56"/>
              <a:gd name="T7" fmla="*/ 39 h 71"/>
              <a:gd name="T8" fmla="*/ 56 w 56"/>
              <a:gd name="T9" fmla="*/ 0 h 71"/>
              <a:gd name="T10" fmla="*/ 0 w 56"/>
              <a:gd name="T11" fmla="*/ 0 h 71"/>
            </a:gdLst>
            <a:ahLst/>
            <a:cxnLst>
              <a:cxn ang="0">
                <a:pos x="T0" y="T1"/>
              </a:cxn>
              <a:cxn ang="0">
                <a:pos x="T2" y="T3"/>
              </a:cxn>
              <a:cxn ang="0">
                <a:pos x="T4" y="T5"/>
              </a:cxn>
              <a:cxn ang="0">
                <a:pos x="T6" y="T7"/>
              </a:cxn>
              <a:cxn ang="0">
                <a:pos x="T8" y="T9"/>
              </a:cxn>
              <a:cxn ang="0">
                <a:pos x="T10" y="T11"/>
              </a:cxn>
            </a:cxnLst>
            <a:rect l="0" t="0" r="r" b="b"/>
            <a:pathLst>
              <a:path w="56" h="71">
                <a:moveTo>
                  <a:pt x="0" y="0"/>
                </a:moveTo>
                <a:cubicBezTo>
                  <a:pt x="0" y="39"/>
                  <a:pt x="0" y="39"/>
                  <a:pt x="0" y="39"/>
                </a:cubicBezTo>
                <a:cubicBezTo>
                  <a:pt x="0" y="57"/>
                  <a:pt x="13" y="71"/>
                  <a:pt x="28" y="71"/>
                </a:cubicBezTo>
                <a:cubicBezTo>
                  <a:pt x="44" y="71"/>
                  <a:pt x="56" y="57"/>
                  <a:pt x="56" y="39"/>
                </a:cubicBezTo>
                <a:cubicBezTo>
                  <a:pt x="56" y="0"/>
                  <a:pt x="56" y="0"/>
                  <a:pt x="56"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9" name="Freeform 169"/>
          <p:cNvSpPr>
            <a:spLocks/>
          </p:cNvSpPr>
          <p:nvPr/>
        </p:nvSpPr>
        <p:spPr bwMode="auto">
          <a:xfrm>
            <a:off x="8982076" y="4524374"/>
            <a:ext cx="150813" cy="192088"/>
          </a:xfrm>
          <a:custGeom>
            <a:avLst/>
            <a:gdLst>
              <a:gd name="T0" fmla="*/ 0 w 56"/>
              <a:gd name="T1" fmla="*/ 39 h 71"/>
              <a:gd name="T2" fmla="*/ 28 w 56"/>
              <a:gd name="T3" fmla="*/ 71 h 71"/>
              <a:gd name="T4" fmla="*/ 56 w 56"/>
              <a:gd name="T5" fmla="*/ 39 h 71"/>
              <a:gd name="T6" fmla="*/ 56 w 56"/>
              <a:gd name="T7" fmla="*/ 0 h 71"/>
              <a:gd name="T8" fmla="*/ 0 w 56"/>
              <a:gd name="T9" fmla="*/ 0 h 71"/>
              <a:gd name="T10" fmla="*/ 0 w 56"/>
              <a:gd name="T11" fmla="*/ 39 h 71"/>
            </a:gdLst>
            <a:ahLst/>
            <a:cxnLst>
              <a:cxn ang="0">
                <a:pos x="T0" y="T1"/>
              </a:cxn>
              <a:cxn ang="0">
                <a:pos x="T2" y="T3"/>
              </a:cxn>
              <a:cxn ang="0">
                <a:pos x="T4" y="T5"/>
              </a:cxn>
              <a:cxn ang="0">
                <a:pos x="T6" y="T7"/>
              </a:cxn>
              <a:cxn ang="0">
                <a:pos x="T8" y="T9"/>
              </a:cxn>
              <a:cxn ang="0">
                <a:pos x="T10" y="T11"/>
              </a:cxn>
            </a:cxnLst>
            <a:rect l="0" t="0" r="r" b="b"/>
            <a:pathLst>
              <a:path w="56" h="71">
                <a:moveTo>
                  <a:pt x="0" y="39"/>
                </a:moveTo>
                <a:cubicBezTo>
                  <a:pt x="0" y="57"/>
                  <a:pt x="13" y="71"/>
                  <a:pt x="28" y="71"/>
                </a:cubicBezTo>
                <a:cubicBezTo>
                  <a:pt x="44" y="71"/>
                  <a:pt x="56" y="57"/>
                  <a:pt x="56" y="39"/>
                </a:cubicBezTo>
                <a:cubicBezTo>
                  <a:pt x="56" y="0"/>
                  <a:pt x="56" y="0"/>
                  <a:pt x="56" y="0"/>
                </a:cubicBezTo>
                <a:cubicBezTo>
                  <a:pt x="0" y="0"/>
                  <a:pt x="0" y="0"/>
                  <a:pt x="0" y="0"/>
                </a:cubicBezTo>
                <a:lnTo>
                  <a:pt x="0"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0" name="Freeform 170"/>
          <p:cNvSpPr>
            <a:spLocks noEditPoints="1"/>
          </p:cNvSpPr>
          <p:nvPr/>
        </p:nvSpPr>
        <p:spPr bwMode="auto">
          <a:xfrm>
            <a:off x="8888413" y="4289424"/>
            <a:ext cx="568325" cy="519113"/>
          </a:xfrm>
          <a:custGeom>
            <a:avLst/>
            <a:gdLst>
              <a:gd name="T0" fmla="*/ 198 w 209"/>
              <a:gd name="T1" fmla="*/ 32 h 192"/>
              <a:gd name="T2" fmla="*/ 194 w 209"/>
              <a:gd name="T3" fmla="*/ 58 h 192"/>
              <a:gd name="T4" fmla="*/ 173 w 209"/>
              <a:gd name="T5" fmla="*/ 31 h 192"/>
              <a:gd name="T6" fmla="*/ 165 w 209"/>
              <a:gd name="T7" fmla="*/ 0 h 192"/>
              <a:gd name="T8" fmla="*/ 108 w 209"/>
              <a:gd name="T9" fmla="*/ 17 h 192"/>
              <a:gd name="T10" fmla="*/ 117 w 209"/>
              <a:gd name="T11" fmla="*/ 58 h 192"/>
              <a:gd name="T12" fmla="*/ 90 w 209"/>
              <a:gd name="T13" fmla="*/ 31 h 192"/>
              <a:gd name="T14" fmla="*/ 82 w 209"/>
              <a:gd name="T15" fmla="*/ 0 h 192"/>
              <a:gd name="T16" fmla="*/ 25 w 209"/>
              <a:gd name="T17" fmla="*/ 17 h 192"/>
              <a:gd name="T18" fmla="*/ 34 w 209"/>
              <a:gd name="T19" fmla="*/ 58 h 192"/>
              <a:gd name="T20" fmla="*/ 15 w 209"/>
              <a:gd name="T21" fmla="*/ 36 h 192"/>
              <a:gd name="T22" fmla="*/ 3 w 209"/>
              <a:gd name="T23" fmla="*/ 32 h 192"/>
              <a:gd name="T24" fmla="*/ 0 w 209"/>
              <a:gd name="T25" fmla="*/ 188 h 192"/>
              <a:gd name="T26" fmla="*/ 11 w 209"/>
              <a:gd name="T27" fmla="*/ 192 h 192"/>
              <a:gd name="T28" fmla="*/ 15 w 209"/>
              <a:gd name="T29" fmla="*/ 186 h 192"/>
              <a:gd name="T30" fmla="*/ 194 w 209"/>
              <a:gd name="T31" fmla="*/ 188 h 192"/>
              <a:gd name="T32" fmla="*/ 206 w 209"/>
              <a:gd name="T33" fmla="*/ 192 h 192"/>
              <a:gd name="T34" fmla="*/ 209 w 209"/>
              <a:gd name="T35" fmla="*/ 36 h 192"/>
              <a:gd name="T36" fmla="*/ 125 w 209"/>
              <a:gd name="T37" fmla="*/ 12 h 192"/>
              <a:gd name="T38" fmla="*/ 170 w 209"/>
              <a:gd name="T39" fmla="*/ 17 h 192"/>
              <a:gd name="T40" fmla="*/ 161 w 209"/>
              <a:gd name="T41" fmla="*/ 27 h 192"/>
              <a:gd name="T42" fmla="*/ 130 w 209"/>
              <a:gd name="T43" fmla="*/ 41 h 192"/>
              <a:gd name="T44" fmla="*/ 124 w 209"/>
              <a:gd name="T45" fmla="*/ 21 h 192"/>
              <a:gd name="T46" fmla="*/ 125 w 209"/>
              <a:gd name="T47" fmla="*/ 12 h 192"/>
              <a:gd name="T48" fmla="*/ 82 w 209"/>
              <a:gd name="T49" fmla="*/ 12 h 192"/>
              <a:gd name="T50" fmla="*/ 83 w 209"/>
              <a:gd name="T51" fmla="*/ 21 h 192"/>
              <a:gd name="T52" fmla="*/ 78 w 209"/>
              <a:gd name="T53" fmla="*/ 41 h 192"/>
              <a:gd name="T54" fmla="*/ 47 w 209"/>
              <a:gd name="T55" fmla="*/ 27 h 192"/>
              <a:gd name="T56" fmla="*/ 38 w 209"/>
              <a:gd name="T57" fmla="*/ 17 h 192"/>
              <a:gd name="T58" fmla="*/ 15 w 209"/>
              <a:gd name="T59" fmla="*/ 167 h 192"/>
              <a:gd name="T60" fmla="*/ 194 w 209"/>
              <a:gd name="T61" fmla="*/ 77 h 192"/>
              <a:gd name="T62" fmla="*/ 15 w 209"/>
              <a:gd name="T63" fmla="*/ 16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192">
                <a:moveTo>
                  <a:pt x="206" y="32"/>
                </a:moveTo>
                <a:cubicBezTo>
                  <a:pt x="198" y="32"/>
                  <a:pt x="198" y="32"/>
                  <a:pt x="198" y="32"/>
                </a:cubicBezTo>
                <a:cubicBezTo>
                  <a:pt x="196" y="32"/>
                  <a:pt x="194" y="34"/>
                  <a:pt x="194" y="36"/>
                </a:cubicBezTo>
                <a:cubicBezTo>
                  <a:pt x="194" y="58"/>
                  <a:pt x="194" y="58"/>
                  <a:pt x="194" y="58"/>
                </a:cubicBezTo>
                <a:cubicBezTo>
                  <a:pt x="173" y="58"/>
                  <a:pt x="173" y="58"/>
                  <a:pt x="173" y="58"/>
                </a:cubicBezTo>
                <a:cubicBezTo>
                  <a:pt x="173" y="31"/>
                  <a:pt x="173" y="31"/>
                  <a:pt x="173" y="31"/>
                </a:cubicBezTo>
                <a:cubicBezTo>
                  <a:pt x="179" y="28"/>
                  <a:pt x="182" y="23"/>
                  <a:pt x="182" y="17"/>
                </a:cubicBezTo>
                <a:cubicBezTo>
                  <a:pt x="182" y="7"/>
                  <a:pt x="175" y="0"/>
                  <a:pt x="165" y="0"/>
                </a:cubicBezTo>
                <a:cubicBezTo>
                  <a:pt x="125" y="0"/>
                  <a:pt x="125" y="0"/>
                  <a:pt x="125" y="0"/>
                </a:cubicBezTo>
                <a:cubicBezTo>
                  <a:pt x="116" y="0"/>
                  <a:pt x="108" y="7"/>
                  <a:pt x="108" y="17"/>
                </a:cubicBezTo>
                <a:cubicBezTo>
                  <a:pt x="108" y="23"/>
                  <a:pt x="112" y="28"/>
                  <a:pt x="117" y="31"/>
                </a:cubicBezTo>
                <a:cubicBezTo>
                  <a:pt x="117" y="58"/>
                  <a:pt x="117" y="58"/>
                  <a:pt x="117" y="58"/>
                </a:cubicBezTo>
                <a:cubicBezTo>
                  <a:pt x="90" y="58"/>
                  <a:pt x="90" y="58"/>
                  <a:pt x="90" y="58"/>
                </a:cubicBezTo>
                <a:cubicBezTo>
                  <a:pt x="90" y="31"/>
                  <a:pt x="90" y="31"/>
                  <a:pt x="90" y="31"/>
                </a:cubicBezTo>
                <a:cubicBezTo>
                  <a:pt x="95" y="28"/>
                  <a:pt x="99" y="23"/>
                  <a:pt x="99" y="17"/>
                </a:cubicBezTo>
                <a:cubicBezTo>
                  <a:pt x="99" y="7"/>
                  <a:pt x="91" y="0"/>
                  <a:pt x="82" y="0"/>
                </a:cubicBezTo>
                <a:cubicBezTo>
                  <a:pt x="42" y="0"/>
                  <a:pt x="42" y="0"/>
                  <a:pt x="42" y="0"/>
                </a:cubicBezTo>
                <a:cubicBezTo>
                  <a:pt x="33" y="0"/>
                  <a:pt x="25" y="7"/>
                  <a:pt x="25" y="17"/>
                </a:cubicBezTo>
                <a:cubicBezTo>
                  <a:pt x="25" y="23"/>
                  <a:pt x="29" y="28"/>
                  <a:pt x="34" y="31"/>
                </a:cubicBezTo>
                <a:cubicBezTo>
                  <a:pt x="34" y="58"/>
                  <a:pt x="34" y="58"/>
                  <a:pt x="34" y="58"/>
                </a:cubicBezTo>
                <a:cubicBezTo>
                  <a:pt x="15" y="58"/>
                  <a:pt x="15" y="58"/>
                  <a:pt x="15" y="58"/>
                </a:cubicBezTo>
                <a:cubicBezTo>
                  <a:pt x="15" y="36"/>
                  <a:pt x="15" y="36"/>
                  <a:pt x="15" y="36"/>
                </a:cubicBezTo>
                <a:cubicBezTo>
                  <a:pt x="15" y="34"/>
                  <a:pt x="13" y="32"/>
                  <a:pt x="11" y="32"/>
                </a:cubicBezTo>
                <a:cubicBezTo>
                  <a:pt x="3" y="32"/>
                  <a:pt x="3" y="32"/>
                  <a:pt x="3" y="32"/>
                </a:cubicBezTo>
                <a:cubicBezTo>
                  <a:pt x="1" y="32"/>
                  <a:pt x="0" y="34"/>
                  <a:pt x="0" y="36"/>
                </a:cubicBezTo>
                <a:cubicBezTo>
                  <a:pt x="0" y="188"/>
                  <a:pt x="0" y="188"/>
                  <a:pt x="0" y="188"/>
                </a:cubicBezTo>
                <a:cubicBezTo>
                  <a:pt x="0" y="190"/>
                  <a:pt x="1" y="192"/>
                  <a:pt x="3" y="192"/>
                </a:cubicBezTo>
                <a:cubicBezTo>
                  <a:pt x="11" y="192"/>
                  <a:pt x="11" y="192"/>
                  <a:pt x="11" y="192"/>
                </a:cubicBezTo>
                <a:cubicBezTo>
                  <a:pt x="13" y="192"/>
                  <a:pt x="15" y="190"/>
                  <a:pt x="15" y="188"/>
                </a:cubicBezTo>
                <a:cubicBezTo>
                  <a:pt x="15" y="186"/>
                  <a:pt x="15" y="186"/>
                  <a:pt x="15" y="186"/>
                </a:cubicBezTo>
                <a:cubicBezTo>
                  <a:pt x="194" y="186"/>
                  <a:pt x="194" y="186"/>
                  <a:pt x="194" y="186"/>
                </a:cubicBezTo>
                <a:cubicBezTo>
                  <a:pt x="194" y="188"/>
                  <a:pt x="194" y="188"/>
                  <a:pt x="194" y="188"/>
                </a:cubicBezTo>
                <a:cubicBezTo>
                  <a:pt x="194" y="190"/>
                  <a:pt x="196" y="192"/>
                  <a:pt x="198" y="192"/>
                </a:cubicBezTo>
                <a:cubicBezTo>
                  <a:pt x="206" y="192"/>
                  <a:pt x="206" y="192"/>
                  <a:pt x="206" y="192"/>
                </a:cubicBezTo>
                <a:cubicBezTo>
                  <a:pt x="208" y="192"/>
                  <a:pt x="209" y="190"/>
                  <a:pt x="209" y="188"/>
                </a:cubicBezTo>
                <a:cubicBezTo>
                  <a:pt x="209" y="36"/>
                  <a:pt x="209" y="36"/>
                  <a:pt x="209" y="36"/>
                </a:cubicBezTo>
                <a:cubicBezTo>
                  <a:pt x="209" y="34"/>
                  <a:pt x="208" y="32"/>
                  <a:pt x="206" y="32"/>
                </a:cubicBezTo>
                <a:close/>
                <a:moveTo>
                  <a:pt x="125" y="12"/>
                </a:moveTo>
                <a:cubicBezTo>
                  <a:pt x="165" y="12"/>
                  <a:pt x="165" y="12"/>
                  <a:pt x="165" y="12"/>
                </a:cubicBezTo>
                <a:cubicBezTo>
                  <a:pt x="168" y="12"/>
                  <a:pt x="170" y="14"/>
                  <a:pt x="170" y="17"/>
                </a:cubicBezTo>
                <a:cubicBezTo>
                  <a:pt x="170" y="19"/>
                  <a:pt x="168" y="21"/>
                  <a:pt x="166" y="21"/>
                </a:cubicBezTo>
                <a:cubicBezTo>
                  <a:pt x="163" y="21"/>
                  <a:pt x="161" y="24"/>
                  <a:pt x="161" y="27"/>
                </a:cubicBezTo>
                <a:cubicBezTo>
                  <a:pt x="161" y="41"/>
                  <a:pt x="161" y="41"/>
                  <a:pt x="161" y="41"/>
                </a:cubicBezTo>
                <a:cubicBezTo>
                  <a:pt x="130" y="41"/>
                  <a:pt x="130" y="41"/>
                  <a:pt x="130" y="41"/>
                </a:cubicBezTo>
                <a:cubicBezTo>
                  <a:pt x="130" y="27"/>
                  <a:pt x="130" y="27"/>
                  <a:pt x="130" y="27"/>
                </a:cubicBezTo>
                <a:cubicBezTo>
                  <a:pt x="130" y="24"/>
                  <a:pt x="127" y="21"/>
                  <a:pt x="124" y="21"/>
                </a:cubicBezTo>
                <a:cubicBezTo>
                  <a:pt x="122" y="21"/>
                  <a:pt x="121" y="19"/>
                  <a:pt x="121" y="17"/>
                </a:cubicBezTo>
                <a:cubicBezTo>
                  <a:pt x="121" y="14"/>
                  <a:pt x="123" y="12"/>
                  <a:pt x="125" y="12"/>
                </a:cubicBezTo>
                <a:close/>
                <a:moveTo>
                  <a:pt x="42" y="12"/>
                </a:moveTo>
                <a:cubicBezTo>
                  <a:pt x="82" y="12"/>
                  <a:pt x="82" y="12"/>
                  <a:pt x="82" y="12"/>
                </a:cubicBezTo>
                <a:cubicBezTo>
                  <a:pt x="85" y="12"/>
                  <a:pt x="87" y="14"/>
                  <a:pt x="87" y="17"/>
                </a:cubicBezTo>
                <a:cubicBezTo>
                  <a:pt x="87" y="19"/>
                  <a:pt x="85" y="21"/>
                  <a:pt x="83" y="21"/>
                </a:cubicBezTo>
                <a:cubicBezTo>
                  <a:pt x="80" y="21"/>
                  <a:pt x="78" y="24"/>
                  <a:pt x="78" y="27"/>
                </a:cubicBezTo>
                <a:cubicBezTo>
                  <a:pt x="78" y="41"/>
                  <a:pt x="78" y="41"/>
                  <a:pt x="78" y="41"/>
                </a:cubicBezTo>
                <a:cubicBezTo>
                  <a:pt x="47" y="41"/>
                  <a:pt x="47" y="41"/>
                  <a:pt x="47" y="41"/>
                </a:cubicBezTo>
                <a:cubicBezTo>
                  <a:pt x="47" y="27"/>
                  <a:pt x="47" y="27"/>
                  <a:pt x="47" y="27"/>
                </a:cubicBezTo>
                <a:cubicBezTo>
                  <a:pt x="47" y="24"/>
                  <a:pt x="44" y="21"/>
                  <a:pt x="41" y="21"/>
                </a:cubicBezTo>
                <a:cubicBezTo>
                  <a:pt x="39" y="21"/>
                  <a:pt x="38" y="19"/>
                  <a:pt x="38" y="17"/>
                </a:cubicBezTo>
                <a:cubicBezTo>
                  <a:pt x="38" y="14"/>
                  <a:pt x="40" y="12"/>
                  <a:pt x="42" y="12"/>
                </a:cubicBezTo>
                <a:close/>
                <a:moveTo>
                  <a:pt x="15" y="167"/>
                </a:moveTo>
                <a:cubicBezTo>
                  <a:pt x="15" y="77"/>
                  <a:pt x="15" y="77"/>
                  <a:pt x="15" y="77"/>
                </a:cubicBezTo>
                <a:cubicBezTo>
                  <a:pt x="194" y="77"/>
                  <a:pt x="194" y="77"/>
                  <a:pt x="194" y="77"/>
                </a:cubicBezTo>
                <a:cubicBezTo>
                  <a:pt x="194" y="167"/>
                  <a:pt x="194" y="167"/>
                  <a:pt x="194" y="167"/>
                </a:cubicBezTo>
                <a:lnTo>
                  <a:pt x="15" y="1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1" name="Freeform 171"/>
          <p:cNvSpPr>
            <a:spLocks noEditPoints="1"/>
          </p:cNvSpPr>
          <p:nvPr/>
        </p:nvSpPr>
        <p:spPr bwMode="auto">
          <a:xfrm>
            <a:off x="7091363" y="4190999"/>
            <a:ext cx="395288" cy="644525"/>
          </a:xfrm>
          <a:custGeom>
            <a:avLst/>
            <a:gdLst>
              <a:gd name="T0" fmla="*/ 134 w 145"/>
              <a:gd name="T1" fmla="*/ 10 h 238"/>
              <a:gd name="T2" fmla="*/ 73 w 145"/>
              <a:gd name="T3" fmla="*/ 0 h 238"/>
              <a:gd name="T4" fmla="*/ 12 w 145"/>
              <a:gd name="T5" fmla="*/ 10 h 238"/>
              <a:gd name="T6" fmla="*/ 0 w 145"/>
              <a:gd name="T7" fmla="*/ 21 h 238"/>
              <a:gd name="T8" fmla="*/ 0 w 145"/>
              <a:gd name="T9" fmla="*/ 48 h 238"/>
              <a:gd name="T10" fmla="*/ 0 w 145"/>
              <a:gd name="T11" fmla="*/ 190 h 238"/>
              <a:gd name="T12" fmla="*/ 0 w 145"/>
              <a:gd name="T13" fmla="*/ 217 h 238"/>
              <a:gd name="T14" fmla="*/ 12 w 145"/>
              <a:gd name="T15" fmla="*/ 228 h 238"/>
              <a:gd name="T16" fmla="*/ 73 w 145"/>
              <a:gd name="T17" fmla="*/ 238 h 238"/>
              <a:gd name="T18" fmla="*/ 134 w 145"/>
              <a:gd name="T19" fmla="*/ 228 h 238"/>
              <a:gd name="T20" fmla="*/ 145 w 145"/>
              <a:gd name="T21" fmla="*/ 217 h 238"/>
              <a:gd name="T22" fmla="*/ 145 w 145"/>
              <a:gd name="T23" fmla="*/ 190 h 238"/>
              <a:gd name="T24" fmla="*/ 145 w 145"/>
              <a:gd name="T25" fmla="*/ 48 h 238"/>
              <a:gd name="T26" fmla="*/ 145 w 145"/>
              <a:gd name="T27" fmla="*/ 21 h 238"/>
              <a:gd name="T28" fmla="*/ 134 w 145"/>
              <a:gd name="T29" fmla="*/ 10 h 238"/>
              <a:gd name="T30" fmla="*/ 103 w 145"/>
              <a:gd name="T31" fmla="*/ 212 h 238"/>
              <a:gd name="T32" fmla="*/ 43 w 145"/>
              <a:gd name="T33" fmla="*/ 212 h 238"/>
              <a:gd name="T34" fmla="*/ 37 w 145"/>
              <a:gd name="T35" fmla="*/ 206 h 238"/>
              <a:gd name="T36" fmla="*/ 43 w 145"/>
              <a:gd name="T37" fmla="*/ 200 h 238"/>
              <a:gd name="T38" fmla="*/ 103 w 145"/>
              <a:gd name="T39" fmla="*/ 200 h 238"/>
              <a:gd name="T40" fmla="*/ 109 w 145"/>
              <a:gd name="T41" fmla="*/ 206 h 238"/>
              <a:gd name="T42" fmla="*/ 103 w 145"/>
              <a:gd name="T43" fmla="*/ 212 h 238"/>
              <a:gd name="T44" fmla="*/ 20 w 145"/>
              <a:gd name="T45" fmla="*/ 176 h 238"/>
              <a:gd name="T46" fmla="*/ 20 w 145"/>
              <a:gd name="T47" fmla="*/ 38 h 238"/>
              <a:gd name="T48" fmla="*/ 126 w 145"/>
              <a:gd name="T49" fmla="*/ 38 h 238"/>
              <a:gd name="T50" fmla="*/ 126 w 145"/>
              <a:gd name="T51" fmla="*/ 116 h 238"/>
              <a:gd name="T52" fmla="*/ 89 w 145"/>
              <a:gd name="T53" fmla="*/ 116 h 238"/>
              <a:gd name="T54" fmla="*/ 85 w 145"/>
              <a:gd name="T55" fmla="*/ 114 h 238"/>
              <a:gd name="T56" fmla="*/ 84 w 145"/>
              <a:gd name="T57" fmla="*/ 112 h 238"/>
              <a:gd name="T58" fmla="*/ 78 w 145"/>
              <a:gd name="T59" fmla="*/ 127 h 238"/>
              <a:gd name="T60" fmla="*/ 75 w 145"/>
              <a:gd name="T61" fmla="*/ 129 h 238"/>
              <a:gd name="T62" fmla="*/ 74 w 145"/>
              <a:gd name="T63" fmla="*/ 129 h 238"/>
              <a:gd name="T64" fmla="*/ 70 w 145"/>
              <a:gd name="T65" fmla="*/ 128 h 238"/>
              <a:gd name="T66" fmla="*/ 63 w 145"/>
              <a:gd name="T67" fmla="*/ 116 h 238"/>
              <a:gd name="T68" fmla="*/ 46 w 145"/>
              <a:gd name="T69" fmla="*/ 116 h 238"/>
              <a:gd name="T70" fmla="*/ 41 w 145"/>
              <a:gd name="T71" fmla="*/ 112 h 238"/>
              <a:gd name="T72" fmla="*/ 46 w 145"/>
              <a:gd name="T73" fmla="*/ 107 h 238"/>
              <a:gd name="T74" fmla="*/ 65 w 145"/>
              <a:gd name="T75" fmla="*/ 107 h 238"/>
              <a:gd name="T76" fmla="*/ 69 w 145"/>
              <a:gd name="T77" fmla="*/ 109 h 238"/>
              <a:gd name="T78" fmla="*/ 73 w 145"/>
              <a:gd name="T79" fmla="*/ 115 h 238"/>
              <a:gd name="T80" fmla="*/ 79 w 145"/>
              <a:gd name="T81" fmla="*/ 99 h 238"/>
              <a:gd name="T82" fmla="*/ 83 w 145"/>
              <a:gd name="T83" fmla="*/ 96 h 238"/>
              <a:gd name="T84" fmla="*/ 87 w 145"/>
              <a:gd name="T85" fmla="*/ 99 h 238"/>
              <a:gd name="T86" fmla="*/ 91 w 145"/>
              <a:gd name="T87" fmla="*/ 107 h 238"/>
              <a:gd name="T88" fmla="*/ 115 w 145"/>
              <a:gd name="T89" fmla="*/ 107 h 238"/>
              <a:gd name="T90" fmla="*/ 117 w 145"/>
              <a:gd name="T91" fmla="*/ 98 h 238"/>
              <a:gd name="T92" fmla="*/ 98 w 145"/>
              <a:gd name="T93" fmla="*/ 74 h 238"/>
              <a:gd name="T94" fmla="*/ 73 w 145"/>
              <a:gd name="T95" fmla="*/ 90 h 238"/>
              <a:gd name="T96" fmla="*/ 48 w 145"/>
              <a:gd name="T97" fmla="*/ 74 h 238"/>
              <a:gd name="T98" fmla="*/ 29 w 145"/>
              <a:gd name="T99" fmla="*/ 98 h 238"/>
              <a:gd name="T100" fmla="*/ 73 w 145"/>
              <a:gd name="T101" fmla="*/ 150 h 238"/>
              <a:gd name="T102" fmla="*/ 107 w 145"/>
              <a:gd name="T103" fmla="*/ 123 h 238"/>
              <a:gd name="T104" fmla="*/ 126 w 145"/>
              <a:gd name="T105" fmla="*/ 123 h 238"/>
              <a:gd name="T106" fmla="*/ 126 w 145"/>
              <a:gd name="T107" fmla="*/ 176 h 238"/>
              <a:gd name="T108" fmla="*/ 20 w 145"/>
              <a:gd name="T109" fmla="*/ 17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38">
                <a:moveTo>
                  <a:pt x="134" y="10"/>
                </a:moveTo>
                <a:cubicBezTo>
                  <a:pt x="134" y="10"/>
                  <a:pt x="103" y="0"/>
                  <a:pt x="73" y="0"/>
                </a:cubicBezTo>
                <a:cubicBezTo>
                  <a:pt x="42" y="0"/>
                  <a:pt x="12" y="10"/>
                  <a:pt x="12" y="10"/>
                </a:cubicBezTo>
                <a:cubicBezTo>
                  <a:pt x="5" y="12"/>
                  <a:pt x="0" y="15"/>
                  <a:pt x="0" y="21"/>
                </a:cubicBezTo>
                <a:cubicBezTo>
                  <a:pt x="0" y="48"/>
                  <a:pt x="0" y="48"/>
                  <a:pt x="0" y="48"/>
                </a:cubicBezTo>
                <a:cubicBezTo>
                  <a:pt x="0" y="190"/>
                  <a:pt x="0" y="190"/>
                  <a:pt x="0" y="190"/>
                </a:cubicBezTo>
                <a:cubicBezTo>
                  <a:pt x="0" y="217"/>
                  <a:pt x="0" y="217"/>
                  <a:pt x="0" y="217"/>
                </a:cubicBezTo>
                <a:cubicBezTo>
                  <a:pt x="0" y="223"/>
                  <a:pt x="7" y="227"/>
                  <a:pt x="12" y="228"/>
                </a:cubicBezTo>
                <a:cubicBezTo>
                  <a:pt x="12" y="228"/>
                  <a:pt x="42" y="238"/>
                  <a:pt x="73" y="238"/>
                </a:cubicBezTo>
                <a:cubicBezTo>
                  <a:pt x="103" y="238"/>
                  <a:pt x="134" y="228"/>
                  <a:pt x="134" y="228"/>
                </a:cubicBezTo>
                <a:cubicBezTo>
                  <a:pt x="140" y="227"/>
                  <a:pt x="145" y="223"/>
                  <a:pt x="145" y="217"/>
                </a:cubicBezTo>
                <a:cubicBezTo>
                  <a:pt x="145" y="190"/>
                  <a:pt x="145" y="190"/>
                  <a:pt x="145" y="190"/>
                </a:cubicBezTo>
                <a:cubicBezTo>
                  <a:pt x="145" y="48"/>
                  <a:pt x="145" y="48"/>
                  <a:pt x="145" y="48"/>
                </a:cubicBezTo>
                <a:cubicBezTo>
                  <a:pt x="145" y="21"/>
                  <a:pt x="145" y="21"/>
                  <a:pt x="145" y="21"/>
                </a:cubicBezTo>
                <a:cubicBezTo>
                  <a:pt x="145" y="15"/>
                  <a:pt x="138" y="12"/>
                  <a:pt x="134" y="10"/>
                </a:cubicBezTo>
                <a:close/>
                <a:moveTo>
                  <a:pt x="103" y="212"/>
                </a:moveTo>
                <a:cubicBezTo>
                  <a:pt x="43" y="212"/>
                  <a:pt x="43" y="212"/>
                  <a:pt x="43" y="212"/>
                </a:cubicBezTo>
                <a:cubicBezTo>
                  <a:pt x="39" y="212"/>
                  <a:pt x="37" y="209"/>
                  <a:pt x="37" y="206"/>
                </a:cubicBezTo>
                <a:cubicBezTo>
                  <a:pt x="37" y="203"/>
                  <a:pt x="39" y="200"/>
                  <a:pt x="43" y="200"/>
                </a:cubicBezTo>
                <a:cubicBezTo>
                  <a:pt x="103" y="200"/>
                  <a:pt x="103" y="200"/>
                  <a:pt x="103" y="200"/>
                </a:cubicBezTo>
                <a:cubicBezTo>
                  <a:pt x="106" y="200"/>
                  <a:pt x="109" y="203"/>
                  <a:pt x="109" y="206"/>
                </a:cubicBezTo>
                <a:cubicBezTo>
                  <a:pt x="109" y="209"/>
                  <a:pt x="106" y="212"/>
                  <a:pt x="103" y="212"/>
                </a:cubicBezTo>
                <a:close/>
                <a:moveTo>
                  <a:pt x="20" y="176"/>
                </a:moveTo>
                <a:cubicBezTo>
                  <a:pt x="20" y="38"/>
                  <a:pt x="20" y="38"/>
                  <a:pt x="20" y="38"/>
                </a:cubicBezTo>
                <a:cubicBezTo>
                  <a:pt x="126" y="38"/>
                  <a:pt x="126" y="38"/>
                  <a:pt x="126" y="38"/>
                </a:cubicBezTo>
                <a:cubicBezTo>
                  <a:pt x="126" y="116"/>
                  <a:pt x="126" y="116"/>
                  <a:pt x="126" y="116"/>
                </a:cubicBezTo>
                <a:cubicBezTo>
                  <a:pt x="89" y="116"/>
                  <a:pt x="89" y="116"/>
                  <a:pt x="89" y="116"/>
                </a:cubicBezTo>
                <a:cubicBezTo>
                  <a:pt x="87" y="116"/>
                  <a:pt x="85" y="115"/>
                  <a:pt x="85" y="114"/>
                </a:cubicBezTo>
                <a:cubicBezTo>
                  <a:pt x="84" y="112"/>
                  <a:pt x="84" y="112"/>
                  <a:pt x="84" y="112"/>
                </a:cubicBezTo>
                <a:cubicBezTo>
                  <a:pt x="78" y="127"/>
                  <a:pt x="78" y="127"/>
                  <a:pt x="78" y="127"/>
                </a:cubicBezTo>
                <a:cubicBezTo>
                  <a:pt x="78" y="128"/>
                  <a:pt x="76" y="129"/>
                  <a:pt x="75" y="129"/>
                </a:cubicBezTo>
                <a:cubicBezTo>
                  <a:pt x="74" y="129"/>
                  <a:pt x="74" y="129"/>
                  <a:pt x="74" y="129"/>
                </a:cubicBezTo>
                <a:cubicBezTo>
                  <a:pt x="73" y="129"/>
                  <a:pt x="71" y="129"/>
                  <a:pt x="70" y="128"/>
                </a:cubicBezTo>
                <a:cubicBezTo>
                  <a:pt x="63" y="116"/>
                  <a:pt x="63" y="116"/>
                  <a:pt x="63" y="116"/>
                </a:cubicBezTo>
                <a:cubicBezTo>
                  <a:pt x="46" y="116"/>
                  <a:pt x="46" y="116"/>
                  <a:pt x="46" y="116"/>
                </a:cubicBezTo>
                <a:cubicBezTo>
                  <a:pt x="43" y="116"/>
                  <a:pt x="41" y="114"/>
                  <a:pt x="41" y="112"/>
                </a:cubicBezTo>
                <a:cubicBezTo>
                  <a:pt x="41" y="109"/>
                  <a:pt x="43" y="107"/>
                  <a:pt x="46" y="107"/>
                </a:cubicBezTo>
                <a:cubicBezTo>
                  <a:pt x="65" y="107"/>
                  <a:pt x="65" y="107"/>
                  <a:pt x="65" y="107"/>
                </a:cubicBezTo>
                <a:cubicBezTo>
                  <a:pt x="67" y="107"/>
                  <a:pt x="68" y="108"/>
                  <a:pt x="69" y="109"/>
                </a:cubicBezTo>
                <a:cubicBezTo>
                  <a:pt x="73" y="115"/>
                  <a:pt x="73" y="115"/>
                  <a:pt x="73" y="115"/>
                </a:cubicBezTo>
                <a:cubicBezTo>
                  <a:pt x="79" y="99"/>
                  <a:pt x="79" y="99"/>
                  <a:pt x="79" y="99"/>
                </a:cubicBezTo>
                <a:cubicBezTo>
                  <a:pt x="80" y="98"/>
                  <a:pt x="81" y="96"/>
                  <a:pt x="83" y="96"/>
                </a:cubicBezTo>
                <a:cubicBezTo>
                  <a:pt x="85" y="96"/>
                  <a:pt x="86" y="97"/>
                  <a:pt x="87" y="99"/>
                </a:cubicBezTo>
                <a:cubicBezTo>
                  <a:pt x="91" y="107"/>
                  <a:pt x="91" y="107"/>
                  <a:pt x="91" y="107"/>
                </a:cubicBezTo>
                <a:cubicBezTo>
                  <a:pt x="115" y="107"/>
                  <a:pt x="115" y="107"/>
                  <a:pt x="115" y="107"/>
                </a:cubicBezTo>
                <a:cubicBezTo>
                  <a:pt x="116" y="104"/>
                  <a:pt x="117" y="101"/>
                  <a:pt x="117" y="98"/>
                </a:cubicBezTo>
                <a:cubicBezTo>
                  <a:pt x="117" y="86"/>
                  <a:pt x="110" y="76"/>
                  <a:pt x="98" y="74"/>
                </a:cubicBezTo>
                <a:cubicBezTo>
                  <a:pt x="78" y="71"/>
                  <a:pt x="73" y="90"/>
                  <a:pt x="73" y="90"/>
                </a:cubicBezTo>
                <a:cubicBezTo>
                  <a:pt x="73" y="90"/>
                  <a:pt x="67" y="71"/>
                  <a:pt x="48" y="74"/>
                </a:cubicBezTo>
                <a:cubicBezTo>
                  <a:pt x="36" y="76"/>
                  <a:pt x="29" y="86"/>
                  <a:pt x="29" y="98"/>
                </a:cubicBezTo>
                <a:cubicBezTo>
                  <a:pt x="29" y="128"/>
                  <a:pt x="73" y="150"/>
                  <a:pt x="73" y="150"/>
                </a:cubicBezTo>
                <a:cubicBezTo>
                  <a:pt x="73" y="150"/>
                  <a:pt x="94" y="140"/>
                  <a:pt x="107" y="123"/>
                </a:cubicBezTo>
                <a:cubicBezTo>
                  <a:pt x="126" y="123"/>
                  <a:pt x="126" y="123"/>
                  <a:pt x="126" y="123"/>
                </a:cubicBezTo>
                <a:cubicBezTo>
                  <a:pt x="126" y="176"/>
                  <a:pt x="126" y="176"/>
                  <a:pt x="126" y="176"/>
                </a:cubicBezTo>
                <a:lnTo>
                  <a:pt x="20" y="1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2" name="Freeform 172"/>
          <p:cNvSpPr>
            <a:spLocks/>
          </p:cNvSpPr>
          <p:nvPr/>
        </p:nvSpPr>
        <p:spPr bwMode="auto">
          <a:xfrm>
            <a:off x="8064501" y="4603749"/>
            <a:ext cx="106363" cy="65088"/>
          </a:xfrm>
          <a:custGeom>
            <a:avLst/>
            <a:gdLst>
              <a:gd name="T0" fmla="*/ 28 w 39"/>
              <a:gd name="T1" fmla="*/ 23 h 24"/>
              <a:gd name="T2" fmla="*/ 37 w 39"/>
              <a:gd name="T3" fmla="*/ 19 h 24"/>
              <a:gd name="T4" fmla="*/ 39 w 39"/>
              <a:gd name="T5" fmla="*/ 12 h 24"/>
              <a:gd name="T6" fmla="*/ 36 w 39"/>
              <a:gd name="T7" fmla="*/ 12 h 24"/>
              <a:gd name="T8" fmla="*/ 8 w 39"/>
              <a:gd name="T9" fmla="*/ 2 h 24"/>
              <a:gd name="T10" fmla="*/ 3 w 39"/>
              <a:gd name="T11" fmla="*/ 0 h 24"/>
              <a:gd name="T12" fmla="*/ 1 w 39"/>
              <a:gd name="T13" fmla="*/ 7 h 24"/>
              <a:gd name="T14" fmla="*/ 5 w 39"/>
              <a:gd name="T15" fmla="*/ 15 h 24"/>
              <a:gd name="T16" fmla="*/ 28 w 39"/>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28" y="23"/>
                </a:moveTo>
                <a:cubicBezTo>
                  <a:pt x="32" y="24"/>
                  <a:pt x="36" y="22"/>
                  <a:pt x="37" y="19"/>
                </a:cubicBezTo>
                <a:cubicBezTo>
                  <a:pt x="39" y="12"/>
                  <a:pt x="39" y="12"/>
                  <a:pt x="39" y="12"/>
                </a:cubicBezTo>
                <a:cubicBezTo>
                  <a:pt x="38" y="12"/>
                  <a:pt x="37" y="12"/>
                  <a:pt x="36" y="12"/>
                </a:cubicBezTo>
                <a:cubicBezTo>
                  <a:pt x="8" y="2"/>
                  <a:pt x="8" y="2"/>
                  <a:pt x="8" y="2"/>
                </a:cubicBezTo>
                <a:cubicBezTo>
                  <a:pt x="6" y="2"/>
                  <a:pt x="5" y="1"/>
                  <a:pt x="3" y="0"/>
                </a:cubicBezTo>
                <a:cubicBezTo>
                  <a:pt x="1" y="7"/>
                  <a:pt x="1" y="7"/>
                  <a:pt x="1" y="7"/>
                </a:cubicBezTo>
                <a:cubicBezTo>
                  <a:pt x="0" y="10"/>
                  <a:pt x="2" y="14"/>
                  <a:pt x="5" y="15"/>
                </a:cubicBezTo>
                <a:lnTo>
                  <a:pt x="28"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3" name="Freeform 173"/>
          <p:cNvSpPr>
            <a:spLocks noEditPoints="1"/>
          </p:cNvSpPr>
          <p:nvPr/>
        </p:nvSpPr>
        <p:spPr bwMode="auto">
          <a:xfrm>
            <a:off x="7989888" y="4213224"/>
            <a:ext cx="474663" cy="612775"/>
          </a:xfrm>
          <a:custGeom>
            <a:avLst/>
            <a:gdLst>
              <a:gd name="T0" fmla="*/ 170 w 175"/>
              <a:gd name="T1" fmla="*/ 187 h 226"/>
              <a:gd name="T2" fmla="*/ 143 w 175"/>
              <a:gd name="T3" fmla="*/ 190 h 226"/>
              <a:gd name="T4" fmla="*/ 157 w 175"/>
              <a:gd name="T5" fmla="*/ 153 h 226"/>
              <a:gd name="T6" fmla="*/ 140 w 175"/>
              <a:gd name="T7" fmla="*/ 105 h 226"/>
              <a:gd name="T8" fmla="*/ 130 w 175"/>
              <a:gd name="T9" fmla="*/ 97 h 226"/>
              <a:gd name="T10" fmla="*/ 131 w 175"/>
              <a:gd name="T11" fmla="*/ 92 h 226"/>
              <a:gd name="T12" fmla="*/ 111 w 175"/>
              <a:gd name="T13" fmla="*/ 62 h 226"/>
              <a:gd name="T14" fmla="*/ 122 w 175"/>
              <a:gd name="T15" fmla="*/ 30 h 226"/>
              <a:gd name="T16" fmla="*/ 113 w 175"/>
              <a:gd name="T17" fmla="*/ 12 h 226"/>
              <a:gd name="T18" fmla="*/ 85 w 175"/>
              <a:gd name="T19" fmla="*/ 2 h 226"/>
              <a:gd name="T20" fmla="*/ 66 w 175"/>
              <a:gd name="T21" fmla="*/ 12 h 226"/>
              <a:gd name="T22" fmla="*/ 29 w 175"/>
              <a:gd name="T23" fmla="*/ 122 h 226"/>
              <a:gd name="T24" fmla="*/ 38 w 175"/>
              <a:gd name="T25" fmla="*/ 141 h 226"/>
              <a:gd name="T26" fmla="*/ 66 w 175"/>
              <a:gd name="T27" fmla="*/ 150 h 226"/>
              <a:gd name="T28" fmla="*/ 85 w 175"/>
              <a:gd name="T29" fmla="*/ 140 h 226"/>
              <a:gd name="T30" fmla="*/ 90 w 175"/>
              <a:gd name="T31" fmla="*/ 125 h 226"/>
              <a:gd name="T32" fmla="*/ 97 w 175"/>
              <a:gd name="T33" fmla="*/ 126 h 226"/>
              <a:gd name="T34" fmla="*/ 116 w 175"/>
              <a:gd name="T35" fmla="*/ 120 h 226"/>
              <a:gd name="T36" fmla="*/ 120 w 175"/>
              <a:gd name="T37" fmla="*/ 124 h 226"/>
              <a:gd name="T38" fmla="*/ 129 w 175"/>
              <a:gd name="T39" fmla="*/ 151 h 226"/>
              <a:gd name="T40" fmla="*/ 89 w 175"/>
              <a:gd name="T41" fmla="*/ 196 h 226"/>
              <a:gd name="T42" fmla="*/ 11 w 175"/>
              <a:gd name="T43" fmla="*/ 205 h 226"/>
              <a:gd name="T44" fmla="*/ 5 w 175"/>
              <a:gd name="T45" fmla="*/ 210 h 226"/>
              <a:gd name="T46" fmla="*/ 1 w 175"/>
              <a:gd name="T47" fmla="*/ 221 h 226"/>
              <a:gd name="T48" fmla="*/ 4 w 175"/>
              <a:gd name="T49" fmla="*/ 226 h 226"/>
              <a:gd name="T50" fmla="*/ 170 w 175"/>
              <a:gd name="T51" fmla="*/ 226 h 226"/>
              <a:gd name="T52" fmla="*/ 175 w 175"/>
              <a:gd name="T53" fmla="*/ 221 h 226"/>
              <a:gd name="T54" fmla="*/ 175 w 175"/>
              <a:gd name="T55" fmla="*/ 191 h 226"/>
              <a:gd name="T56" fmla="*/ 170 w 175"/>
              <a:gd name="T57" fmla="*/ 187 h 226"/>
              <a:gd name="T58" fmla="*/ 83 w 175"/>
              <a:gd name="T59" fmla="*/ 92 h 226"/>
              <a:gd name="T60" fmla="*/ 97 w 175"/>
              <a:gd name="T61" fmla="*/ 77 h 226"/>
              <a:gd name="T62" fmla="*/ 112 w 175"/>
              <a:gd name="T63" fmla="*/ 92 h 226"/>
              <a:gd name="T64" fmla="*/ 97 w 175"/>
              <a:gd name="T65" fmla="*/ 107 h 226"/>
              <a:gd name="T66" fmla="*/ 83 w 175"/>
              <a:gd name="T67" fmla="*/ 9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226">
                <a:moveTo>
                  <a:pt x="170" y="187"/>
                </a:moveTo>
                <a:cubicBezTo>
                  <a:pt x="143" y="190"/>
                  <a:pt x="143" y="190"/>
                  <a:pt x="143" y="190"/>
                </a:cubicBezTo>
                <a:cubicBezTo>
                  <a:pt x="151" y="179"/>
                  <a:pt x="156" y="166"/>
                  <a:pt x="157" y="153"/>
                </a:cubicBezTo>
                <a:cubicBezTo>
                  <a:pt x="158" y="135"/>
                  <a:pt x="152" y="118"/>
                  <a:pt x="140" y="105"/>
                </a:cubicBezTo>
                <a:cubicBezTo>
                  <a:pt x="137" y="102"/>
                  <a:pt x="134" y="99"/>
                  <a:pt x="130" y="97"/>
                </a:cubicBezTo>
                <a:cubicBezTo>
                  <a:pt x="131" y="95"/>
                  <a:pt x="131" y="94"/>
                  <a:pt x="131" y="92"/>
                </a:cubicBezTo>
                <a:cubicBezTo>
                  <a:pt x="131" y="79"/>
                  <a:pt x="123" y="67"/>
                  <a:pt x="111" y="62"/>
                </a:cubicBezTo>
                <a:cubicBezTo>
                  <a:pt x="122" y="30"/>
                  <a:pt x="122" y="30"/>
                  <a:pt x="122" y="30"/>
                </a:cubicBezTo>
                <a:cubicBezTo>
                  <a:pt x="125" y="23"/>
                  <a:pt x="121" y="14"/>
                  <a:pt x="113" y="12"/>
                </a:cubicBezTo>
                <a:cubicBezTo>
                  <a:pt x="85" y="2"/>
                  <a:pt x="85" y="2"/>
                  <a:pt x="85" y="2"/>
                </a:cubicBezTo>
                <a:cubicBezTo>
                  <a:pt x="77" y="0"/>
                  <a:pt x="69" y="4"/>
                  <a:pt x="66" y="12"/>
                </a:cubicBezTo>
                <a:cubicBezTo>
                  <a:pt x="29" y="122"/>
                  <a:pt x="29" y="122"/>
                  <a:pt x="29" y="122"/>
                </a:cubicBezTo>
                <a:cubicBezTo>
                  <a:pt x="26" y="130"/>
                  <a:pt x="30" y="138"/>
                  <a:pt x="38" y="141"/>
                </a:cubicBezTo>
                <a:cubicBezTo>
                  <a:pt x="66" y="150"/>
                  <a:pt x="66" y="150"/>
                  <a:pt x="66" y="150"/>
                </a:cubicBezTo>
                <a:cubicBezTo>
                  <a:pt x="73" y="152"/>
                  <a:pt x="82" y="148"/>
                  <a:pt x="85" y="140"/>
                </a:cubicBezTo>
                <a:cubicBezTo>
                  <a:pt x="90" y="125"/>
                  <a:pt x="90" y="125"/>
                  <a:pt x="90" y="125"/>
                </a:cubicBezTo>
                <a:cubicBezTo>
                  <a:pt x="92" y="125"/>
                  <a:pt x="95" y="126"/>
                  <a:pt x="97" y="126"/>
                </a:cubicBezTo>
                <a:cubicBezTo>
                  <a:pt x="104" y="126"/>
                  <a:pt x="110" y="124"/>
                  <a:pt x="116" y="120"/>
                </a:cubicBezTo>
                <a:cubicBezTo>
                  <a:pt x="117" y="121"/>
                  <a:pt x="119" y="123"/>
                  <a:pt x="120" y="124"/>
                </a:cubicBezTo>
                <a:cubicBezTo>
                  <a:pt x="127" y="131"/>
                  <a:pt x="130" y="141"/>
                  <a:pt x="129" y="151"/>
                </a:cubicBezTo>
                <a:cubicBezTo>
                  <a:pt x="128" y="171"/>
                  <a:pt x="111" y="189"/>
                  <a:pt x="89" y="196"/>
                </a:cubicBezTo>
                <a:cubicBezTo>
                  <a:pt x="11" y="205"/>
                  <a:pt x="11" y="205"/>
                  <a:pt x="11" y="205"/>
                </a:cubicBezTo>
                <a:cubicBezTo>
                  <a:pt x="9" y="206"/>
                  <a:pt x="6" y="208"/>
                  <a:pt x="5" y="210"/>
                </a:cubicBezTo>
                <a:cubicBezTo>
                  <a:pt x="1" y="221"/>
                  <a:pt x="1" y="221"/>
                  <a:pt x="1" y="221"/>
                </a:cubicBezTo>
                <a:cubicBezTo>
                  <a:pt x="0" y="224"/>
                  <a:pt x="1" y="226"/>
                  <a:pt x="4" y="226"/>
                </a:cubicBezTo>
                <a:cubicBezTo>
                  <a:pt x="170" y="226"/>
                  <a:pt x="170" y="226"/>
                  <a:pt x="170" y="226"/>
                </a:cubicBezTo>
                <a:cubicBezTo>
                  <a:pt x="173" y="226"/>
                  <a:pt x="175" y="224"/>
                  <a:pt x="175" y="221"/>
                </a:cubicBezTo>
                <a:cubicBezTo>
                  <a:pt x="175" y="191"/>
                  <a:pt x="175" y="191"/>
                  <a:pt x="175" y="191"/>
                </a:cubicBezTo>
                <a:cubicBezTo>
                  <a:pt x="175" y="188"/>
                  <a:pt x="173" y="186"/>
                  <a:pt x="170" y="187"/>
                </a:cubicBezTo>
                <a:close/>
                <a:moveTo>
                  <a:pt x="83" y="92"/>
                </a:moveTo>
                <a:cubicBezTo>
                  <a:pt x="83" y="84"/>
                  <a:pt x="89" y="77"/>
                  <a:pt x="97" y="77"/>
                </a:cubicBezTo>
                <a:cubicBezTo>
                  <a:pt x="105" y="77"/>
                  <a:pt x="112" y="84"/>
                  <a:pt x="112" y="92"/>
                </a:cubicBezTo>
                <a:cubicBezTo>
                  <a:pt x="112" y="100"/>
                  <a:pt x="105" y="107"/>
                  <a:pt x="97" y="107"/>
                </a:cubicBezTo>
                <a:cubicBezTo>
                  <a:pt x="89" y="107"/>
                  <a:pt x="83" y="100"/>
                  <a:pt x="83"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4" name="Freeform 174"/>
          <p:cNvSpPr>
            <a:spLocks noEditPoints="1"/>
          </p:cNvSpPr>
          <p:nvPr/>
        </p:nvSpPr>
        <p:spPr bwMode="auto">
          <a:xfrm>
            <a:off x="6040438" y="4278312"/>
            <a:ext cx="538163" cy="528638"/>
          </a:xfrm>
          <a:custGeom>
            <a:avLst/>
            <a:gdLst>
              <a:gd name="T0" fmla="*/ 187 w 198"/>
              <a:gd name="T1" fmla="*/ 10 h 195"/>
              <a:gd name="T2" fmla="*/ 142 w 198"/>
              <a:gd name="T3" fmla="*/ 31 h 195"/>
              <a:gd name="T4" fmla="*/ 131 w 198"/>
              <a:gd name="T5" fmla="*/ 40 h 195"/>
              <a:gd name="T6" fmla="*/ 93 w 198"/>
              <a:gd name="T7" fmla="*/ 24 h 195"/>
              <a:gd name="T8" fmla="*/ 101 w 198"/>
              <a:gd name="T9" fmla="*/ 54 h 195"/>
              <a:gd name="T10" fmla="*/ 36 w 198"/>
              <a:gd name="T11" fmla="*/ 119 h 195"/>
              <a:gd name="T12" fmla="*/ 23 w 198"/>
              <a:gd name="T13" fmla="*/ 149 h 195"/>
              <a:gd name="T14" fmla="*/ 7 w 198"/>
              <a:gd name="T15" fmla="*/ 166 h 195"/>
              <a:gd name="T16" fmla="*/ 20 w 198"/>
              <a:gd name="T17" fmla="*/ 195 h 195"/>
              <a:gd name="T18" fmla="*/ 48 w 198"/>
              <a:gd name="T19" fmla="*/ 175 h 195"/>
              <a:gd name="T20" fmla="*/ 80 w 198"/>
              <a:gd name="T21" fmla="*/ 161 h 195"/>
              <a:gd name="T22" fmla="*/ 144 w 198"/>
              <a:gd name="T23" fmla="*/ 97 h 195"/>
              <a:gd name="T24" fmla="*/ 174 w 198"/>
              <a:gd name="T25" fmla="*/ 105 h 195"/>
              <a:gd name="T26" fmla="*/ 158 w 198"/>
              <a:gd name="T27" fmla="*/ 67 h 195"/>
              <a:gd name="T28" fmla="*/ 167 w 198"/>
              <a:gd name="T29" fmla="*/ 56 h 195"/>
              <a:gd name="T30" fmla="*/ 133 w 198"/>
              <a:gd name="T31" fmla="*/ 87 h 195"/>
              <a:gd name="T32" fmla="*/ 64 w 198"/>
              <a:gd name="T33" fmla="*/ 154 h 195"/>
              <a:gd name="T34" fmla="*/ 23 w 198"/>
              <a:gd name="T35" fmla="*/ 179 h 195"/>
              <a:gd name="T36" fmla="*/ 19 w 198"/>
              <a:gd name="T37" fmla="*/ 179 h 195"/>
              <a:gd name="T38" fmla="*/ 36 w 198"/>
              <a:gd name="T39" fmla="*/ 158 h 195"/>
              <a:gd name="T40" fmla="*/ 47 w 198"/>
              <a:gd name="T41" fmla="*/ 130 h 195"/>
              <a:gd name="T42" fmla="*/ 64 w 198"/>
              <a:gd name="T43" fmla="*/ 130 h 195"/>
              <a:gd name="T44" fmla="*/ 70 w 198"/>
              <a:gd name="T45" fmla="*/ 130 h 195"/>
              <a:gd name="T46" fmla="*/ 61 w 198"/>
              <a:gd name="T47" fmla="*/ 115 h 195"/>
              <a:gd name="T48" fmla="*/ 84 w 198"/>
              <a:gd name="T49" fmla="*/ 110 h 195"/>
              <a:gd name="T50" fmla="*/ 90 w 198"/>
              <a:gd name="T51" fmla="*/ 110 h 195"/>
              <a:gd name="T52" fmla="*/ 81 w 198"/>
              <a:gd name="T53" fmla="*/ 95 h 195"/>
              <a:gd name="T54" fmla="*/ 104 w 198"/>
              <a:gd name="T55" fmla="*/ 90 h 195"/>
              <a:gd name="T56" fmla="*/ 110 w 198"/>
              <a:gd name="T57" fmla="*/ 90 h 195"/>
              <a:gd name="T58" fmla="*/ 101 w 198"/>
              <a:gd name="T59" fmla="*/ 75 h 195"/>
              <a:gd name="T60" fmla="*/ 111 w 198"/>
              <a:gd name="T61" fmla="*/ 65 h 195"/>
              <a:gd name="T62" fmla="*/ 133 w 198"/>
              <a:gd name="T63" fmla="*/ 8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195">
                <a:moveTo>
                  <a:pt x="187" y="48"/>
                </a:moveTo>
                <a:cubicBezTo>
                  <a:pt x="198" y="38"/>
                  <a:pt x="198" y="21"/>
                  <a:pt x="187" y="10"/>
                </a:cubicBezTo>
                <a:cubicBezTo>
                  <a:pt x="177" y="0"/>
                  <a:pt x="160" y="0"/>
                  <a:pt x="150" y="10"/>
                </a:cubicBezTo>
                <a:cubicBezTo>
                  <a:pt x="144" y="16"/>
                  <a:pt x="141" y="24"/>
                  <a:pt x="142" y="31"/>
                </a:cubicBezTo>
                <a:cubicBezTo>
                  <a:pt x="142" y="31"/>
                  <a:pt x="142" y="31"/>
                  <a:pt x="142" y="31"/>
                </a:cubicBezTo>
                <a:cubicBezTo>
                  <a:pt x="142" y="31"/>
                  <a:pt x="137" y="46"/>
                  <a:pt x="131" y="40"/>
                </a:cubicBezTo>
                <a:cubicBezTo>
                  <a:pt x="115" y="24"/>
                  <a:pt x="115" y="24"/>
                  <a:pt x="115" y="24"/>
                </a:cubicBezTo>
                <a:cubicBezTo>
                  <a:pt x="109" y="18"/>
                  <a:pt x="99" y="18"/>
                  <a:pt x="93" y="24"/>
                </a:cubicBezTo>
                <a:cubicBezTo>
                  <a:pt x="86" y="30"/>
                  <a:pt x="86" y="40"/>
                  <a:pt x="93" y="46"/>
                </a:cubicBezTo>
                <a:cubicBezTo>
                  <a:pt x="101" y="54"/>
                  <a:pt x="101" y="54"/>
                  <a:pt x="101" y="54"/>
                </a:cubicBezTo>
                <a:cubicBezTo>
                  <a:pt x="101" y="54"/>
                  <a:pt x="101" y="55"/>
                  <a:pt x="100" y="55"/>
                </a:cubicBezTo>
                <a:cubicBezTo>
                  <a:pt x="36" y="119"/>
                  <a:pt x="36" y="119"/>
                  <a:pt x="36" y="119"/>
                </a:cubicBezTo>
                <a:cubicBezTo>
                  <a:pt x="32" y="123"/>
                  <a:pt x="30" y="129"/>
                  <a:pt x="30" y="129"/>
                </a:cubicBezTo>
                <a:cubicBezTo>
                  <a:pt x="23" y="149"/>
                  <a:pt x="23" y="149"/>
                  <a:pt x="23" y="149"/>
                </a:cubicBezTo>
                <a:cubicBezTo>
                  <a:pt x="8" y="165"/>
                  <a:pt x="8" y="165"/>
                  <a:pt x="8" y="165"/>
                </a:cubicBezTo>
                <a:cubicBezTo>
                  <a:pt x="7" y="166"/>
                  <a:pt x="7" y="166"/>
                  <a:pt x="7" y="166"/>
                </a:cubicBezTo>
                <a:cubicBezTo>
                  <a:pt x="3" y="171"/>
                  <a:pt x="0" y="181"/>
                  <a:pt x="8" y="190"/>
                </a:cubicBezTo>
                <a:cubicBezTo>
                  <a:pt x="12" y="193"/>
                  <a:pt x="16" y="195"/>
                  <a:pt x="20" y="195"/>
                </a:cubicBezTo>
                <a:cubicBezTo>
                  <a:pt x="27" y="195"/>
                  <a:pt x="31" y="191"/>
                  <a:pt x="32" y="191"/>
                </a:cubicBezTo>
                <a:cubicBezTo>
                  <a:pt x="48" y="175"/>
                  <a:pt x="48" y="175"/>
                  <a:pt x="48" y="175"/>
                </a:cubicBezTo>
                <a:cubicBezTo>
                  <a:pt x="68" y="168"/>
                  <a:pt x="68" y="168"/>
                  <a:pt x="68" y="168"/>
                </a:cubicBezTo>
                <a:cubicBezTo>
                  <a:pt x="70" y="168"/>
                  <a:pt x="74" y="166"/>
                  <a:pt x="80" y="161"/>
                </a:cubicBezTo>
                <a:cubicBezTo>
                  <a:pt x="143" y="97"/>
                  <a:pt x="143" y="97"/>
                  <a:pt x="143" y="97"/>
                </a:cubicBezTo>
                <a:cubicBezTo>
                  <a:pt x="143" y="97"/>
                  <a:pt x="143" y="97"/>
                  <a:pt x="144" y="97"/>
                </a:cubicBezTo>
                <a:cubicBezTo>
                  <a:pt x="152" y="105"/>
                  <a:pt x="152" y="105"/>
                  <a:pt x="152" y="105"/>
                </a:cubicBezTo>
                <a:cubicBezTo>
                  <a:pt x="158" y="112"/>
                  <a:pt x="168" y="112"/>
                  <a:pt x="174" y="105"/>
                </a:cubicBezTo>
                <a:cubicBezTo>
                  <a:pt x="180" y="99"/>
                  <a:pt x="180" y="89"/>
                  <a:pt x="174" y="83"/>
                </a:cubicBezTo>
                <a:cubicBezTo>
                  <a:pt x="158" y="67"/>
                  <a:pt x="158" y="67"/>
                  <a:pt x="158" y="67"/>
                </a:cubicBezTo>
                <a:cubicBezTo>
                  <a:pt x="152" y="61"/>
                  <a:pt x="167" y="56"/>
                  <a:pt x="167" y="56"/>
                </a:cubicBezTo>
                <a:cubicBezTo>
                  <a:pt x="167" y="56"/>
                  <a:pt x="167" y="56"/>
                  <a:pt x="167" y="56"/>
                </a:cubicBezTo>
                <a:cubicBezTo>
                  <a:pt x="174" y="56"/>
                  <a:pt x="182" y="54"/>
                  <a:pt x="187" y="48"/>
                </a:cubicBezTo>
                <a:close/>
                <a:moveTo>
                  <a:pt x="133" y="87"/>
                </a:moveTo>
                <a:cubicBezTo>
                  <a:pt x="69" y="150"/>
                  <a:pt x="69" y="150"/>
                  <a:pt x="69" y="150"/>
                </a:cubicBezTo>
                <a:cubicBezTo>
                  <a:pt x="66" y="153"/>
                  <a:pt x="64" y="154"/>
                  <a:pt x="64" y="154"/>
                </a:cubicBezTo>
                <a:cubicBezTo>
                  <a:pt x="40" y="161"/>
                  <a:pt x="40" y="161"/>
                  <a:pt x="40" y="161"/>
                </a:cubicBezTo>
                <a:cubicBezTo>
                  <a:pt x="23" y="179"/>
                  <a:pt x="23" y="179"/>
                  <a:pt x="23" y="179"/>
                </a:cubicBezTo>
                <a:cubicBezTo>
                  <a:pt x="22" y="179"/>
                  <a:pt x="21" y="180"/>
                  <a:pt x="20" y="180"/>
                </a:cubicBezTo>
                <a:cubicBezTo>
                  <a:pt x="20" y="180"/>
                  <a:pt x="20" y="180"/>
                  <a:pt x="19" y="179"/>
                </a:cubicBezTo>
                <a:cubicBezTo>
                  <a:pt x="18" y="179"/>
                  <a:pt x="17" y="177"/>
                  <a:pt x="19" y="175"/>
                </a:cubicBezTo>
                <a:cubicBezTo>
                  <a:pt x="36" y="158"/>
                  <a:pt x="36" y="158"/>
                  <a:pt x="36" y="158"/>
                </a:cubicBezTo>
                <a:cubicBezTo>
                  <a:pt x="44" y="134"/>
                  <a:pt x="44" y="134"/>
                  <a:pt x="44" y="134"/>
                </a:cubicBezTo>
                <a:cubicBezTo>
                  <a:pt x="44" y="133"/>
                  <a:pt x="45" y="131"/>
                  <a:pt x="47" y="130"/>
                </a:cubicBezTo>
                <a:cubicBezTo>
                  <a:pt x="55" y="121"/>
                  <a:pt x="55" y="121"/>
                  <a:pt x="55" y="121"/>
                </a:cubicBezTo>
                <a:cubicBezTo>
                  <a:pt x="64" y="130"/>
                  <a:pt x="64" y="130"/>
                  <a:pt x="64" y="130"/>
                </a:cubicBezTo>
                <a:cubicBezTo>
                  <a:pt x="65" y="131"/>
                  <a:pt x="66" y="131"/>
                  <a:pt x="67" y="131"/>
                </a:cubicBezTo>
                <a:cubicBezTo>
                  <a:pt x="68" y="131"/>
                  <a:pt x="69" y="131"/>
                  <a:pt x="70" y="130"/>
                </a:cubicBezTo>
                <a:cubicBezTo>
                  <a:pt x="72" y="128"/>
                  <a:pt x="72" y="126"/>
                  <a:pt x="70" y="124"/>
                </a:cubicBezTo>
                <a:cubicBezTo>
                  <a:pt x="61" y="115"/>
                  <a:pt x="61" y="115"/>
                  <a:pt x="61" y="115"/>
                </a:cubicBezTo>
                <a:cubicBezTo>
                  <a:pt x="75" y="101"/>
                  <a:pt x="75" y="101"/>
                  <a:pt x="75" y="101"/>
                </a:cubicBezTo>
                <a:cubicBezTo>
                  <a:pt x="84" y="110"/>
                  <a:pt x="84" y="110"/>
                  <a:pt x="84" y="110"/>
                </a:cubicBezTo>
                <a:cubicBezTo>
                  <a:pt x="85" y="111"/>
                  <a:pt x="86" y="111"/>
                  <a:pt x="87" y="111"/>
                </a:cubicBezTo>
                <a:cubicBezTo>
                  <a:pt x="88" y="111"/>
                  <a:pt x="89" y="111"/>
                  <a:pt x="90" y="110"/>
                </a:cubicBezTo>
                <a:cubicBezTo>
                  <a:pt x="92" y="108"/>
                  <a:pt x="92" y="106"/>
                  <a:pt x="90" y="104"/>
                </a:cubicBezTo>
                <a:cubicBezTo>
                  <a:pt x="81" y="95"/>
                  <a:pt x="81" y="95"/>
                  <a:pt x="81" y="95"/>
                </a:cubicBezTo>
                <a:cubicBezTo>
                  <a:pt x="95" y="81"/>
                  <a:pt x="95" y="81"/>
                  <a:pt x="95" y="81"/>
                </a:cubicBezTo>
                <a:cubicBezTo>
                  <a:pt x="104" y="90"/>
                  <a:pt x="104" y="90"/>
                  <a:pt x="104" y="90"/>
                </a:cubicBezTo>
                <a:cubicBezTo>
                  <a:pt x="105" y="91"/>
                  <a:pt x="106" y="91"/>
                  <a:pt x="107" y="91"/>
                </a:cubicBezTo>
                <a:cubicBezTo>
                  <a:pt x="108" y="91"/>
                  <a:pt x="109" y="91"/>
                  <a:pt x="110" y="90"/>
                </a:cubicBezTo>
                <a:cubicBezTo>
                  <a:pt x="112" y="88"/>
                  <a:pt x="112" y="86"/>
                  <a:pt x="110" y="84"/>
                </a:cubicBezTo>
                <a:cubicBezTo>
                  <a:pt x="101" y="75"/>
                  <a:pt x="101" y="75"/>
                  <a:pt x="101" y="75"/>
                </a:cubicBezTo>
                <a:cubicBezTo>
                  <a:pt x="111" y="65"/>
                  <a:pt x="111" y="65"/>
                  <a:pt x="111" y="65"/>
                </a:cubicBezTo>
                <a:cubicBezTo>
                  <a:pt x="111" y="65"/>
                  <a:pt x="111" y="65"/>
                  <a:pt x="111" y="65"/>
                </a:cubicBezTo>
                <a:cubicBezTo>
                  <a:pt x="133" y="86"/>
                  <a:pt x="133" y="86"/>
                  <a:pt x="133" y="86"/>
                </a:cubicBezTo>
                <a:cubicBezTo>
                  <a:pt x="133" y="87"/>
                  <a:pt x="133" y="87"/>
                  <a:pt x="133" y="8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5" name="Freeform 204"/>
          <p:cNvSpPr>
            <a:spLocks/>
          </p:cNvSpPr>
          <p:nvPr/>
        </p:nvSpPr>
        <p:spPr bwMode="auto">
          <a:xfrm>
            <a:off x="5940831" y="3357562"/>
            <a:ext cx="757188" cy="585787"/>
          </a:xfrm>
          <a:custGeom>
            <a:avLst/>
            <a:gdLst>
              <a:gd name="connsiteX0" fmla="*/ 356782 w 757188"/>
              <a:gd name="connsiteY0" fmla="*/ 395287 h 585787"/>
              <a:gd name="connsiteX1" fmla="*/ 401232 w 757188"/>
              <a:gd name="connsiteY1" fmla="*/ 403451 h 585787"/>
              <a:gd name="connsiteX2" fmla="*/ 401232 w 757188"/>
              <a:gd name="connsiteY2" fmla="*/ 564016 h 585787"/>
              <a:gd name="connsiteX3" fmla="*/ 379007 w 757188"/>
              <a:gd name="connsiteY3" fmla="*/ 585787 h 585787"/>
              <a:gd name="connsiteX4" fmla="*/ 356782 w 757188"/>
              <a:gd name="connsiteY4" fmla="*/ 564016 h 585787"/>
              <a:gd name="connsiteX5" fmla="*/ 278376 w 757188"/>
              <a:gd name="connsiteY5" fmla="*/ 379412 h 585787"/>
              <a:gd name="connsiteX6" fmla="*/ 340714 w 757188"/>
              <a:gd name="connsiteY6" fmla="*/ 392953 h 585787"/>
              <a:gd name="connsiteX7" fmla="*/ 308190 w 757188"/>
              <a:gd name="connsiteY7" fmla="*/ 414617 h 585787"/>
              <a:gd name="connsiteX8" fmla="*/ 329873 w 757188"/>
              <a:gd name="connsiteY8" fmla="*/ 474196 h 585787"/>
              <a:gd name="connsiteX9" fmla="*/ 338004 w 757188"/>
              <a:gd name="connsiteY9" fmla="*/ 479612 h 585787"/>
              <a:gd name="connsiteX10" fmla="*/ 338004 w 757188"/>
              <a:gd name="connsiteY10" fmla="*/ 512109 h 585787"/>
              <a:gd name="connsiteX11" fmla="*/ 324452 w 757188"/>
              <a:gd name="connsiteY11" fmla="*/ 517525 h 585787"/>
              <a:gd name="connsiteX12" fmla="*/ 308190 w 757188"/>
              <a:gd name="connsiteY12" fmla="*/ 512109 h 585787"/>
              <a:gd name="connsiteX13" fmla="*/ 302769 w 757188"/>
              <a:gd name="connsiteY13" fmla="*/ 506693 h 585787"/>
              <a:gd name="connsiteX14" fmla="*/ 267534 w 757188"/>
              <a:gd name="connsiteY14" fmla="*/ 392953 h 585787"/>
              <a:gd name="connsiteX15" fmla="*/ 278376 w 757188"/>
              <a:gd name="connsiteY15" fmla="*/ 379412 h 585787"/>
              <a:gd name="connsiteX16" fmla="*/ 289321 w 757188"/>
              <a:gd name="connsiteY16" fmla="*/ 228130 h 585787"/>
              <a:gd name="connsiteX17" fmla="*/ 316495 w 757188"/>
              <a:gd name="connsiteY17" fmla="*/ 244358 h 585787"/>
              <a:gd name="connsiteX18" fmla="*/ 300191 w 757188"/>
              <a:gd name="connsiteY18" fmla="*/ 271404 h 585787"/>
              <a:gd name="connsiteX19" fmla="*/ 270300 w 757188"/>
              <a:gd name="connsiteY19" fmla="*/ 290336 h 585787"/>
              <a:gd name="connsiteX20" fmla="*/ 273017 w 757188"/>
              <a:gd name="connsiteY20" fmla="*/ 309269 h 585787"/>
              <a:gd name="connsiteX21" fmla="*/ 365407 w 757188"/>
              <a:gd name="connsiteY21" fmla="*/ 336315 h 585787"/>
              <a:gd name="connsiteX22" fmla="*/ 487687 w 757188"/>
              <a:gd name="connsiteY22" fmla="*/ 393112 h 585787"/>
              <a:gd name="connsiteX23" fmla="*/ 455079 w 757188"/>
              <a:gd name="connsiteY23" fmla="*/ 506707 h 585787"/>
              <a:gd name="connsiteX24" fmla="*/ 449644 w 757188"/>
              <a:gd name="connsiteY24" fmla="*/ 512116 h 585787"/>
              <a:gd name="connsiteX25" fmla="*/ 433340 w 757188"/>
              <a:gd name="connsiteY25" fmla="*/ 517525 h 585787"/>
              <a:gd name="connsiteX26" fmla="*/ 417036 w 757188"/>
              <a:gd name="connsiteY26" fmla="*/ 512116 h 585787"/>
              <a:gd name="connsiteX27" fmla="*/ 417036 w 757188"/>
              <a:gd name="connsiteY27" fmla="*/ 479660 h 585787"/>
              <a:gd name="connsiteX28" fmla="*/ 425188 w 757188"/>
              <a:gd name="connsiteY28" fmla="*/ 474251 h 585787"/>
              <a:gd name="connsiteX29" fmla="*/ 449644 w 757188"/>
              <a:gd name="connsiteY29" fmla="*/ 414749 h 585787"/>
              <a:gd name="connsiteX30" fmla="*/ 357255 w 757188"/>
              <a:gd name="connsiteY30" fmla="*/ 382294 h 585787"/>
              <a:gd name="connsiteX31" fmla="*/ 237692 w 757188"/>
              <a:gd name="connsiteY31" fmla="*/ 336315 h 585787"/>
              <a:gd name="connsiteX32" fmla="*/ 229540 w 757188"/>
              <a:gd name="connsiteY32" fmla="*/ 271404 h 585787"/>
              <a:gd name="connsiteX33" fmla="*/ 289321 w 757188"/>
              <a:gd name="connsiteY33" fmla="*/ 228130 h 585787"/>
              <a:gd name="connsiteX34" fmla="*/ 468521 w 757188"/>
              <a:gd name="connsiteY34" fmla="*/ 228124 h 585787"/>
              <a:gd name="connsiteX35" fmla="*/ 528052 w 757188"/>
              <a:gd name="connsiteY35" fmla="*/ 271304 h 585787"/>
              <a:gd name="connsiteX36" fmla="*/ 517228 w 757188"/>
              <a:gd name="connsiteY36" fmla="*/ 336074 h 585787"/>
              <a:gd name="connsiteX37" fmla="*/ 482051 w 757188"/>
              <a:gd name="connsiteY37" fmla="*/ 360363 h 585787"/>
              <a:gd name="connsiteX38" fmla="*/ 417107 w 757188"/>
              <a:gd name="connsiteY38" fmla="*/ 333376 h 585787"/>
              <a:gd name="connsiteX39" fmla="*/ 484757 w 757188"/>
              <a:gd name="connsiteY39" fmla="*/ 309087 h 585787"/>
              <a:gd name="connsiteX40" fmla="*/ 487463 w 757188"/>
              <a:gd name="connsiteY40" fmla="*/ 290195 h 585787"/>
              <a:gd name="connsiteX41" fmla="*/ 457697 w 757188"/>
              <a:gd name="connsiteY41" fmla="*/ 271304 h 585787"/>
              <a:gd name="connsiteX42" fmla="*/ 441461 w 757188"/>
              <a:gd name="connsiteY42" fmla="*/ 244316 h 585787"/>
              <a:gd name="connsiteX43" fmla="*/ 468521 w 757188"/>
              <a:gd name="connsiteY43" fmla="*/ 228124 h 585787"/>
              <a:gd name="connsiteX44" fmla="*/ 379008 w 757188"/>
              <a:gd name="connsiteY44" fmla="*/ 0 h 585787"/>
              <a:gd name="connsiteX45" fmla="*/ 436057 w 757188"/>
              <a:gd name="connsiteY45" fmla="*/ 59748 h 585787"/>
              <a:gd name="connsiteX46" fmla="*/ 400741 w 757188"/>
              <a:gd name="connsiteY46" fmla="*/ 111348 h 585787"/>
              <a:gd name="connsiteX47" fmla="*/ 400741 w 757188"/>
              <a:gd name="connsiteY47" fmla="*/ 133075 h 585787"/>
              <a:gd name="connsiteX48" fmla="*/ 468657 w 757188"/>
              <a:gd name="connsiteY48" fmla="*/ 105917 h 585787"/>
              <a:gd name="connsiteX49" fmla="*/ 593622 w 757188"/>
              <a:gd name="connsiteY49" fmla="*/ 78759 h 585787"/>
              <a:gd name="connsiteX50" fmla="*/ 745754 w 757188"/>
              <a:gd name="connsiteY50" fmla="*/ 200970 h 585787"/>
              <a:gd name="connsiteX51" fmla="*/ 734887 w 757188"/>
              <a:gd name="connsiteY51" fmla="*/ 230844 h 585787"/>
              <a:gd name="connsiteX52" fmla="*/ 542006 w 757188"/>
              <a:gd name="connsiteY52" fmla="*/ 127643 h 585787"/>
              <a:gd name="connsiteX53" fmla="*/ 525706 w 757188"/>
              <a:gd name="connsiteY53" fmla="*/ 124927 h 585787"/>
              <a:gd name="connsiteX54" fmla="*/ 522989 w 757188"/>
              <a:gd name="connsiteY54" fmla="*/ 138506 h 585787"/>
              <a:gd name="connsiteX55" fmla="*/ 642522 w 757188"/>
              <a:gd name="connsiteY55" fmla="*/ 244423 h 585787"/>
              <a:gd name="connsiteX56" fmla="*/ 555589 w 757188"/>
              <a:gd name="connsiteY56" fmla="*/ 236276 h 585787"/>
              <a:gd name="connsiteX57" fmla="*/ 400741 w 757188"/>
              <a:gd name="connsiteY57" fmla="*/ 209117 h 585787"/>
              <a:gd name="connsiteX58" fmla="*/ 400741 w 757188"/>
              <a:gd name="connsiteY58" fmla="*/ 328613 h 585787"/>
              <a:gd name="connsiteX59" fmla="*/ 368141 w 757188"/>
              <a:gd name="connsiteY59" fmla="*/ 323182 h 585787"/>
              <a:gd name="connsiteX60" fmla="*/ 357275 w 757188"/>
              <a:gd name="connsiteY60" fmla="*/ 320466 h 585787"/>
              <a:gd name="connsiteX61" fmla="*/ 357275 w 757188"/>
              <a:gd name="connsiteY61" fmla="*/ 209117 h 585787"/>
              <a:gd name="connsiteX62" fmla="*/ 199710 w 757188"/>
              <a:gd name="connsiteY62" fmla="*/ 236276 h 585787"/>
              <a:gd name="connsiteX63" fmla="*/ 115494 w 757188"/>
              <a:gd name="connsiteY63" fmla="*/ 244423 h 585787"/>
              <a:gd name="connsiteX64" fmla="*/ 235026 w 757188"/>
              <a:gd name="connsiteY64" fmla="*/ 138506 h 585787"/>
              <a:gd name="connsiteX65" fmla="*/ 232309 w 757188"/>
              <a:gd name="connsiteY65" fmla="*/ 124927 h 585787"/>
              <a:gd name="connsiteX66" fmla="*/ 216010 w 757188"/>
              <a:gd name="connsiteY66" fmla="*/ 127643 h 585787"/>
              <a:gd name="connsiteX67" fmla="*/ 23128 w 757188"/>
              <a:gd name="connsiteY67" fmla="*/ 230844 h 585787"/>
              <a:gd name="connsiteX68" fmla="*/ 12262 w 757188"/>
              <a:gd name="connsiteY68" fmla="*/ 200970 h 585787"/>
              <a:gd name="connsiteX69" fmla="*/ 164393 w 757188"/>
              <a:gd name="connsiteY69" fmla="*/ 78759 h 585787"/>
              <a:gd name="connsiteX70" fmla="*/ 289359 w 757188"/>
              <a:gd name="connsiteY70" fmla="*/ 105917 h 585787"/>
              <a:gd name="connsiteX71" fmla="*/ 357275 w 757188"/>
              <a:gd name="connsiteY71" fmla="*/ 133075 h 585787"/>
              <a:gd name="connsiteX72" fmla="*/ 357275 w 757188"/>
              <a:gd name="connsiteY72" fmla="*/ 111348 h 585787"/>
              <a:gd name="connsiteX73" fmla="*/ 319242 w 757188"/>
              <a:gd name="connsiteY73" fmla="*/ 59748 h 585787"/>
              <a:gd name="connsiteX74" fmla="*/ 379008 w 757188"/>
              <a:gd name="connsiteY74" fmla="*/ 0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7188" h="585787">
                <a:moveTo>
                  <a:pt x="356782" y="395287"/>
                </a:moveTo>
                <a:cubicBezTo>
                  <a:pt x="367895" y="398009"/>
                  <a:pt x="384563" y="400730"/>
                  <a:pt x="401232" y="403451"/>
                </a:cubicBezTo>
                <a:cubicBezTo>
                  <a:pt x="401232" y="403451"/>
                  <a:pt x="401232" y="403451"/>
                  <a:pt x="401232" y="564016"/>
                </a:cubicBezTo>
                <a:cubicBezTo>
                  <a:pt x="401232" y="577623"/>
                  <a:pt x="390120" y="585787"/>
                  <a:pt x="379007" y="585787"/>
                </a:cubicBezTo>
                <a:cubicBezTo>
                  <a:pt x="365117" y="585787"/>
                  <a:pt x="356782" y="577623"/>
                  <a:pt x="356782" y="564016"/>
                </a:cubicBezTo>
                <a:close/>
                <a:moveTo>
                  <a:pt x="278376" y="379412"/>
                </a:moveTo>
                <a:cubicBezTo>
                  <a:pt x="297348" y="384828"/>
                  <a:pt x="319031" y="390245"/>
                  <a:pt x="340714" y="392953"/>
                </a:cubicBezTo>
                <a:cubicBezTo>
                  <a:pt x="324452" y="398369"/>
                  <a:pt x="313610" y="403785"/>
                  <a:pt x="308190" y="414617"/>
                </a:cubicBezTo>
                <a:cubicBezTo>
                  <a:pt x="294638" y="438990"/>
                  <a:pt x="305479" y="452531"/>
                  <a:pt x="329873" y="474196"/>
                </a:cubicBezTo>
                <a:cubicBezTo>
                  <a:pt x="335293" y="476904"/>
                  <a:pt x="338004" y="479612"/>
                  <a:pt x="338004" y="479612"/>
                </a:cubicBezTo>
                <a:cubicBezTo>
                  <a:pt x="348845" y="490444"/>
                  <a:pt x="348845" y="503985"/>
                  <a:pt x="338004" y="512109"/>
                </a:cubicBezTo>
                <a:cubicBezTo>
                  <a:pt x="335293" y="517525"/>
                  <a:pt x="329873" y="517525"/>
                  <a:pt x="324452" y="517525"/>
                </a:cubicBezTo>
                <a:cubicBezTo>
                  <a:pt x="316321" y="517525"/>
                  <a:pt x="310900" y="517525"/>
                  <a:pt x="308190" y="512109"/>
                </a:cubicBezTo>
                <a:cubicBezTo>
                  <a:pt x="305479" y="512109"/>
                  <a:pt x="305479" y="509401"/>
                  <a:pt x="302769" y="506693"/>
                </a:cubicBezTo>
                <a:cubicBezTo>
                  <a:pt x="283796" y="493152"/>
                  <a:pt x="237720" y="455239"/>
                  <a:pt x="267534" y="392953"/>
                </a:cubicBezTo>
                <a:cubicBezTo>
                  <a:pt x="270245" y="387536"/>
                  <a:pt x="275665" y="382120"/>
                  <a:pt x="278376" y="379412"/>
                </a:cubicBezTo>
                <a:close/>
                <a:moveTo>
                  <a:pt x="289321" y="228130"/>
                </a:moveTo>
                <a:cubicBezTo>
                  <a:pt x="300191" y="225425"/>
                  <a:pt x="313777" y="233539"/>
                  <a:pt x="316495" y="244358"/>
                </a:cubicBezTo>
                <a:cubicBezTo>
                  <a:pt x="319212" y="257881"/>
                  <a:pt x="311060" y="268699"/>
                  <a:pt x="300191" y="271404"/>
                </a:cubicBezTo>
                <a:cubicBezTo>
                  <a:pt x="289321" y="274108"/>
                  <a:pt x="273017" y="282222"/>
                  <a:pt x="270300" y="290336"/>
                </a:cubicBezTo>
                <a:cubicBezTo>
                  <a:pt x="267582" y="293041"/>
                  <a:pt x="267582" y="301155"/>
                  <a:pt x="273017" y="309269"/>
                </a:cubicBezTo>
                <a:cubicBezTo>
                  <a:pt x="286604" y="325496"/>
                  <a:pt x="327364" y="330906"/>
                  <a:pt x="365407" y="336315"/>
                </a:cubicBezTo>
                <a:cubicBezTo>
                  <a:pt x="417036" y="347133"/>
                  <a:pt x="468666" y="355247"/>
                  <a:pt x="487687" y="393112"/>
                </a:cubicBezTo>
                <a:cubicBezTo>
                  <a:pt x="520295" y="455319"/>
                  <a:pt x="471383" y="493183"/>
                  <a:pt x="455079" y="506707"/>
                </a:cubicBezTo>
                <a:cubicBezTo>
                  <a:pt x="452362" y="509411"/>
                  <a:pt x="449644" y="512116"/>
                  <a:pt x="449644" y="512116"/>
                </a:cubicBezTo>
                <a:cubicBezTo>
                  <a:pt x="444210" y="517525"/>
                  <a:pt x="438775" y="517525"/>
                  <a:pt x="433340" y="517525"/>
                </a:cubicBezTo>
                <a:cubicBezTo>
                  <a:pt x="427906" y="517525"/>
                  <a:pt x="422471" y="517525"/>
                  <a:pt x="417036" y="512116"/>
                </a:cubicBezTo>
                <a:cubicBezTo>
                  <a:pt x="408884" y="504002"/>
                  <a:pt x="408884" y="490479"/>
                  <a:pt x="417036" y="479660"/>
                </a:cubicBezTo>
                <a:cubicBezTo>
                  <a:pt x="419754" y="479660"/>
                  <a:pt x="422471" y="476956"/>
                  <a:pt x="425188" y="474251"/>
                </a:cubicBezTo>
                <a:cubicBezTo>
                  <a:pt x="449644" y="452614"/>
                  <a:pt x="460514" y="439091"/>
                  <a:pt x="449644" y="414749"/>
                </a:cubicBezTo>
                <a:cubicBezTo>
                  <a:pt x="438775" y="395817"/>
                  <a:pt x="395297" y="387703"/>
                  <a:pt x="357255" y="382294"/>
                </a:cubicBezTo>
                <a:cubicBezTo>
                  <a:pt x="311060" y="374180"/>
                  <a:pt x="262148" y="366066"/>
                  <a:pt x="237692" y="336315"/>
                </a:cubicBezTo>
                <a:cubicBezTo>
                  <a:pt x="218670" y="314678"/>
                  <a:pt x="221388" y="287632"/>
                  <a:pt x="229540" y="271404"/>
                </a:cubicBezTo>
                <a:cubicBezTo>
                  <a:pt x="243126" y="238948"/>
                  <a:pt x="283886" y="228130"/>
                  <a:pt x="289321" y="228130"/>
                </a:cubicBezTo>
                <a:close/>
                <a:moveTo>
                  <a:pt x="468521" y="228124"/>
                </a:moveTo>
                <a:cubicBezTo>
                  <a:pt x="471227" y="228124"/>
                  <a:pt x="514522" y="238919"/>
                  <a:pt x="528052" y="271304"/>
                </a:cubicBezTo>
                <a:cubicBezTo>
                  <a:pt x="536170" y="287497"/>
                  <a:pt x="536170" y="314484"/>
                  <a:pt x="517228" y="336074"/>
                </a:cubicBezTo>
                <a:cubicBezTo>
                  <a:pt x="509110" y="346869"/>
                  <a:pt x="495581" y="354966"/>
                  <a:pt x="482051" y="360363"/>
                </a:cubicBezTo>
                <a:cubicBezTo>
                  <a:pt x="465815" y="346869"/>
                  <a:pt x="444167" y="338773"/>
                  <a:pt x="417107" y="333376"/>
                </a:cubicBezTo>
                <a:cubicBezTo>
                  <a:pt x="446873" y="327978"/>
                  <a:pt x="473933" y="319882"/>
                  <a:pt x="484757" y="309087"/>
                </a:cubicBezTo>
                <a:cubicBezTo>
                  <a:pt x="490169" y="300990"/>
                  <a:pt x="487463" y="292894"/>
                  <a:pt x="487463" y="290195"/>
                </a:cubicBezTo>
                <a:cubicBezTo>
                  <a:pt x="482051" y="282099"/>
                  <a:pt x="465815" y="274003"/>
                  <a:pt x="457697" y="271304"/>
                </a:cubicBezTo>
                <a:cubicBezTo>
                  <a:pt x="444167" y="268605"/>
                  <a:pt x="438755" y="257810"/>
                  <a:pt x="441461" y="244316"/>
                </a:cubicBezTo>
                <a:cubicBezTo>
                  <a:pt x="444167" y="233521"/>
                  <a:pt x="454991" y="225425"/>
                  <a:pt x="468521" y="228124"/>
                </a:cubicBezTo>
                <a:close/>
                <a:moveTo>
                  <a:pt x="379008" y="0"/>
                </a:moveTo>
                <a:cubicBezTo>
                  <a:pt x="411607" y="0"/>
                  <a:pt x="436057" y="27158"/>
                  <a:pt x="436057" y="59748"/>
                </a:cubicBezTo>
                <a:cubicBezTo>
                  <a:pt x="436057" y="84190"/>
                  <a:pt x="422474" y="103201"/>
                  <a:pt x="400741" y="111348"/>
                </a:cubicBezTo>
                <a:cubicBezTo>
                  <a:pt x="400741" y="111348"/>
                  <a:pt x="400741" y="111348"/>
                  <a:pt x="400741" y="133075"/>
                </a:cubicBezTo>
                <a:cubicBezTo>
                  <a:pt x="417041" y="127643"/>
                  <a:pt x="430624" y="124927"/>
                  <a:pt x="468657" y="105917"/>
                </a:cubicBezTo>
                <a:cubicBezTo>
                  <a:pt x="539289" y="70611"/>
                  <a:pt x="555589" y="32590"/>
                  <a:pt x="593622" y="78759"/>
                </a:cubicBezTo>
                <a:cubicBezTo>
                  <a:pt x="642522" y="133075"/>
                  <a:pt x="702288" y="192823"/>
                  <a:pt x="745754" y="200970"/>
                </a:cubicBezTo>
                <a:cubicBezTo>
                  <a:pt x="764770" y="206402"/>
                  <a:pt x="759337" y="219981"/>
                  <a:pt x="734887" y="230844"/>
                </a:cubicBezTo>
                <a:cubicBezTo>
                  <a:pt x="699571" y="238991"/>
                  <a:pt x="609922" y="244423"/>
                  <a:pt x="542006" y="127643"/>
                </a:cubicBezTo>
                <a:cubicBezTo>
                  <a:pt x="536573" y="122212"/>
                  <a:pt x="531139" y="122212"/>
                  <a:pt x="525706" y="124927"/>
                </a:cubicBezTo>
                <a:cubicBezTo>
                  <a:pt x="520273" y="127643"/>
                  <a:pt x="520273" y="133075"/>
                  <a:pt x="522989" y="138506"/>
                </a:cubicBezTo>
                <a:cubicBezTo>
                  <a:pt x="558306" y="200970"/>
                  <a:pt x="601772" y="230844"/>
                  <a:pt x="642522" y="244423"/>
                </a:cubicBezTo>
                <a:cubicBezTo>
                  <a:pt x="618072" y="244423"/>
                  <a:pt x="588189" y="244423"/>
                  <a:pt x="555589" y="236276"/>
                </a:cubicBezTo>
                <a:cubicBezTo>
                  <a:pt x="482240" y="222697"/>
                  <a:pt x="433340" y="209117"/>
                  <a:pt x="400741" y="209117"/>
                </a:cubicBezTo>
                <a:cubicBezTo>
                  <a:pt x="400741" y="209117"/>
                  <a:pt x="400741" y="209117"/>
                  <a:pt x="400741" y="328613"/>
                </a:cubicBezTo>
                <a:cubicBezTo>
                  <a:pt x="389874" y="328613"/>
                  <a:pt x="379008" y="325897"/>
                  <a:pt x="368141" y="323182"/>
                </a:cubicBezTo>
                <a:cubicBezTo>
                  <a:pt x="362708" y="323182"/>
                  <a:pt x="359991" y="323182"/>
                  <a:pt x="357275" y="320466"/>
                </a:cubicBezTo>
                <a:cubicBezTo>
                  <a:pt x="357275" y="320466"/>
                  <a:pt x="357275" y="320466"/>
                  <a:pt x="357275" y="209117"/>
                </a:cubicBezTo>
                <a:cubicBezTo>
                  <a:pt x="324675" y="209117"/>
                  <a:pt x="275776" y="222697"/>
                  <a:pt x="199710" y="236276"/>
                </a:cubicBezTo>
                <a:cubicBezTo>
                  <a:pt x="169827" y="244423"/>
                  <a:pt x="139944" y="244423"/>
                  <a:pt x="115494" y="244423"/>
                </a:cubicBezTo>
                <a:cubicBezTo>
                  <a:pt x="153527" y="230844"/>
                  <a:pt x="196993" y="200970"/>
                  <a:pt x="235026" y="138506"/>
                </a:cubicBezTo>
                <a:cubicBezTo>
                  <a:pt x="237743" y="133075"/>
                  <a:pt x="235026" y="127643"/>
                  <a:pt x="232309" y="124927"/>
                </a:cubicBezTo>
                <a:cubicBezTo>
                  <a:pt x="226876" y="122212"/>
                  <a:pt x="218726" y="122212"/>
                  <a:pt x="216010" y="127643"/>
                </a:cubicBezTo>
                <a:cubicBezTo>
                  <a:pt x="148094" y="244423"/>
                  <a:pt x="58445" y="238991"/>
                  <a:pt x="23128" y="230844"/>
                </a:cubicBezTo>
                <a:cubicBezTo>
                  <a:pt x="-4038" y="219981"/>
                  <a:pt x="-6755" y="206402"/>
                  <a:pt x="12262" y="200970"/>
                </a:cubicBezTo>
                <a:cubicBezTo>
                  <a:pt x="55728" y="192823"/>
                  <a:pt x="115494" y="133075"/>
                  <a:pt x="164393" y="78759"/>
                </a:cubicBezTo>
                <a:cubicBezTo>
                  <a:pt x="202426" y="32590"/>
                  <a:pt x="218726" y="70611"/>
                  <a:pt x="289359" y="105917"/>
                </a:cubicBezTo>
                <a:cubicBezTo>
                  <a:pt x="327392" y="124927"/>
                  <a:pt x="340975" y="127643"/>
                  <a:pt x="357275" y="133075"/>
                </a:cubicBezTo>
                <a:cubicBezTo>
                  <a:pt x="357275" y="133075"/>
                  <a:pt x="357275" y="133075"/>
                  <a:pt x="357275" y="111348"/>
                </a:cubicBezTo>
                <a:cubicBezTo>
                  <a:pt x="335542" y="103201"/>
                  <a:pt x="319242" y="84190"/>
                  <a:pt x="319242" y="59748"/>
                </a:cubicBezTo>
                <a:cubicBezTo>
                  <a:pt x="319242" y="27158"/>
                  <a:pt x="346408" y="0"/>
                  <a:pt x="379008"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latin typeface="+mj-lt"/>
            </a:endParaRPr>
          </a:p>
        </p:txBody>
      </p:sp>
      <p:sp>
        <p:nvSpPr>
          <p:cNvPr id="206" name="Freeform 180"/>
          <p:cNvSpPr>
            <a:spLocks noEditPoints="1"/>
          </p:cNvSpPr>
          <p:nvPr/>
        </p:nvSpPr>
        <p:spPr bwMode="auto">
          <a:xfrm>
            <a:off x="6034088" y="2462212"/>
            <a:ext cx="571500" cy="525463"/>
          </a:xfrm>
          <a:custGeom>
            <a:avLst/>
            <a:gdLst>
              <a:gd name="T0" fmla="*/ 182 w 210"/>
              <a:gd name="T1" fmla="*/ 0 h 194"/>
              <a:gd name="T2" fmla="*/ 28 w 210"/>
              <a:gd name="T3" fmla="*/ 0 h 194"/>
              <a:gd name="T4" fmla="*/ 0 w 210"/>
              <a:gd name="T5" fmla="*/ 29 h 194"/>
              <a:gd name="T6" fmla="*/ 0 w 210"/>
              <a:gd name="T7" fmla="*/ 130 h 194"/>
              <a:gd name="T8" fmla="*/ 28 w 210"/>
              <a:gd name="T9" fmla="*/ 159 h 194"/>
              <a:gd name="T10" fmla="*/ 75 w 210"/>
              <a:gd name="T11" fmla="*/ 159 h 194"/>
              <a:gd name="T12" fmla="*/ 75 w 210"/>
              <a:gd name="T13" fmla="*/ 175 h 194"/>
              <a:gd name="T14" fmla="*/ 71 w 210"/>
              <a:gd name="T15" fmla="*/ 175 h 194"/>
              <a:gd name="T16" fmla="*/ 61 w 210"/>
              <a:gd name="T17" fmla="*/ 184 h 194"/>
              <a:gd name="T18" fmla="*/ 71 w 210"/>
              <a:gd name="T19" fmla="*/ 194 h 194"/>
              <a:gd name="T20" fmla="*/ 139 w 210"/>
              <a:gd name="T21" fmla="*/ 194 h 194"/>
              <a:gd name="T22" fmla="*/ 149 w 210"/>
              <a:gd name="T23" fmla="*/ 184 h 194"/>
              <a:gd name="T24" fmla="*/ 139 w 210"/>
              <a:gd name="T25" fmla="*/ 175 h 194"/>
              <a:gd name="T26" fmla="*/ 134 w 210"/>
              <a:gd name="T27" fmla="*/ 175 h 194"/>
              <a:gd name="T28" fmla="*/ 134 w 210"/>
              <a:gd name="T29" fmla="*/ 159 h 194"/>
              <a:gd name="T30" fmla="*/ 182 w 210"/>
              <a:gd name="T31" fmla="*/ 159 h 194"/>
              <a:gd name="T32" fmla="*/ 210 w 210"/>
              <a:gd name="T33" fmla="*/ 130 h 194"/>
              <a:gd name="T34" fmla="*/ 210 w 210"/>
              <a:gd name="T35" fmla="*/ 29 h 194"/>
              <a:gd name="T36" fmla="*/ 182 w 210"/>
              <a:gd name="T37" fmla="*/ 0 h 194"/>
              <a:gd name="T38" fmla="*/ 28 w 210"/>
              <a:gd name="T39" fmla="*/ 21 h 194"/>
              <a:gd name="T40" fmla="*/ 182 w 210"/>
              <a:gd name="T41" fmla="*/ 21 h 194"/>
              <a:gd name="T42" fmla="*/ 189 w 210"/>
              <a:gd name="T43" fmla="*/ 29 h 194"/>
              <a:gd name="T44" fmla="*/ 189 w 210"/>
              <a:gd name="T45" fmla="*/ 73 h 194"/>
              <a:gd name="T46" fmla="*/ 134 w 210"/>
              <a:gd name="T47" fmla="*/ 73 h 194"/>
              <a:gd name="T48" fmla="*/ 128 w 210"/>
              <a:gd name="T49" fmla="*/ 76 h 194"/>
              <a:gd name="T50" fmla="*/ 115 w 210"/>
              <a:gd name="T51" fmla="*/ 101 h 194"/>
              <a:gd name="T52" fmla="*/ 97 w 210"/>
              <a:gd name="T53" fmla="*/ 39 h 194"/>
              <a:gd name="T54" fmla="*/ 91 w 210"/>
              <a:gd name="T55" fmla="*/ 34 h 194"/>
              <a:gd name="T56" fmla="*/ 84 w 210"/>
              <a:gd name="T57" fmla="*/ 39 h 194"/>
              <a:gd name="T58" fmla="*/ 71 w 210"/>
              <a:gd name="T59" fmla="*/ 73 h 194"/>
              <a:gd name="T60" fmla="*/ 20 w 210"/>
              <a:gd name="T61" fmla="*/ 73 h 194"/>
              <a:gd name="T62" fmla="*/ 20 w 210"/>
              <a:gd name="T63" fmla="*/ 29 h 194"/>
              <a:gd name="T64" fmla="*/ 28 w 210"/>
              <a:gd name="T65" fmla="*/ 21 h 194"/>
              <a:gd name="T66" fmla="*/ 182 w 210"/>
              <a:gd name="T67" fmla="*/ 138 h 194"/>
              <a:gd name="T68" fmla="*/ 28 w 210"/>
              <a:gd name="T69" fmla="*/ 138 h 194"/>
              <a:gd name="T70" fmla="*/ 20 w 210"/>
              <a:gd name="T71" fmla="*/ 130 h 194"/>
              <a:gd name="T72" fmla="*/ 20 w 210"/>
              <a:gd name="T73" fmla="*/ 86 h 194"/>
              <a:gd name="T74" fmla="*/ 76 w 210"/>
              <a:gd name="T75" fmla="*/ 86 h 194"/>
              <a:gd name="T76" fmla="*/ 82 w 210"/>
              <a:gd name="T77" fmla="*/ 82 h 194"/>
              <a:gd name="T78" fmla="*/ 90 w 210"/>
              <a:gd name="T79" fmla="*/ 62 h 194"/>
              <a:gd name="T80" fmla="*/ 107 w 210"/>
              <a:gd name="T81" fmla="*/ 120 h 194"/>
              <a:gd name="T82" fmla="*/ 113 w 210"/>
              <a:gd name="T83" fmla="*/ 125 h 194"/>
              <a:gd name="T84" fmla="*/ 113 w 210"/>
              <a:gd name="T85" fmla="*/ 125 h 194"/>
              <a:gd name="T86" fmla="*/ 119 w 210"/>
              <a:gd name="T87" fmla="*/ 122 h 194"/>
              <a:gd name="T88" fmla="*/ 138 w 210"/>
              <a:gd name="T89" fmla="*/ 86 h 194"/>
              <a:gd name="T90" fmla="*/ 189 w 210"/>
              <a:gd name="T91" fmla="*/ 86 h 194"/>
              <a:gd name="T92" fmla="*/ 189 w 210"/>
              <a:gd name="T93" fmla="*/ 130 h 194"/>
              <a:gd name="T94" fmla="*/ 182 w 210"/>
              <a:gd name="T95" fmla="*/ 13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 h="194">
                <a:moveTo>
                  <a:pt x="182" y="0"/>
                </a:moveTo>
                <a:cubicBezTo>
                  <a:pt x="28" y="0"/>
                  <a:pt x="28" y="0"/>
                  <a:pt x="28" y="0"/>
                </a:cubicBezTo>
                <a:cubicBezTo>
                  <a:pt x="12" y="0"/>
                  <a:pt x="0" y="13"/>
                  <a:pt x="0" y="29"/>
                </a:cubicBezTo>
                <a:cubicBezTo>
                  <a:pt x="0" y="130"/>
                  <a:pt x="0" y="130"/>
                  <a:pt x="0" y="130"/>
                </a:cubicBezTo>
                <a:cubicBezTo>
                  <a:pt x="0" y="146"/>
                  <a:pt x="12" y="159"/>
                  <a:pt x="28" y="159"/>
                </a:cubicBezTo>
                <a:cubicBezTo>
                  <a:pt x="75" y="159"/>
                  <a:pt x="75" y="159"/>
                  <a:pt x="75" y="159"/>
                </a:cubicBezTo>
                <a:cubicBezTo>
                  <a:pt x="75" y="175"/>
                  <a:pt x="75" y="175"/>
                  <a:pt x="75" y="175"/>
                </a:cubicBezTo>
                <a:cubicBezTo>
                  <a:pt x="71" y="175"/>
                  <a:pt x="71" y="175"/>
                  <a:pt x="71" y="175"/>
                </a:cubicBezTo>
                <a:cubicBezTo>
                  <a:pt x="66" y="175"/>
                  <a:pt x="61" y="179"/>
                  <a:pt x="61" y="184"/>
                </a:cubicBezTo>
                <a:cubicBezTo>
                  <a:pt x="61" y="190"/>
                  <a:pt x="66" y="194"/>
                  <a:pt x="71" y="194"/>
                </a:cubicBezTo>
                <a:cubicBezTo>
                  <a:pt x="139" y="194"/>
                  <a:pt x="139" y="194"/>
                  <a:pt x="139" y="194"/>
                </a:cubicBezTo>
                <a:cubicBezTo>
                  <a:pt x="144" y="194"/>
                  <a:pt x="149" y="190"/>
                  <a:pt x="149" y="184"/>
                </a:cubicBezTo>
                <a:cubicBezTo>
                  <a:pt x="149" y="179"/>
                  <a:pt x="144" y="175"/>
                  <a:pt x="139" y="175"/>
                </a:cubicBezTo>
                <a:cubicBezTo>
                  <a:pt x="134" y="175"/>
                  <a:pt x="134" y="175"/>
                  <a:pt x="134" y="175"/>
                </a:cubicBezTo>
                <a:cubicBezTo>
                  <a:pt x="134" y="159"/>
                  <a:pt x="134" y="159"/>
                  <a:pt x="134" y="159"/>
                </a:cubicBezTo>
                <a:cubicBezTo>
                  <a:pt x="182" y="159"/>
                  <a:pt x="182" y="159"/>
                  <a:pt x="182" y="159"/>
                </a:cubicBezTo>
                <a:cubicBezTo>
                  <a:pt x="197" y="159"/>
                  <a:pt x="210" y="146"/>
                  <a:pt x="210" y="130"/>
                </a:cubicBezTo>
                <a:cubicBezTo>
                  <a:pt x="210" y="29"/>
                  <a:pt x="210" y="29"/>
                  <a:pt x="210" y="29"/>
                </a:cubicBezTo>
                <a:cubicBezTo>
                  <a:pt x="210" y="13"/>
                  <a:pt x="197" y="0"/>
                  <a:pt x="182" y="0"/>
                </a:cubicBezTo>
                <a:close/>
                <a:moveTo>
                  <a:pt x="28" y="21"/>
                </a:moveTo>
                <a:cubicBezTo>
                  <a:pt x="182" y="21"/>
                  <a:pt x="182" y="21"/>
                  <a:pt x="182" y="21"/>
                </a:cubicBezTo>
                <a:cubicBezTo>
                  <a:pt x="186" y="21"/>
                  <a:pt x="189" y="24"/>
                  <a:pt x="189" y="29"/>
                </a:cubicBezTo>
                <a:cubicBezTo>
                  <a:pt x="189" y="73"/>
                  <a:pt x="189" y="73"/>
                  <a:pt x="189" y="73"/>
                </a:cubicBezTo>
                <a:cubicBezTo>
                  <a:pt x="134" y="73"/>
                  <a:pt x="134" y="73"/>
                  <a:pt x="134" y="73"/>
                </a:cubicBezTo>
                <a:cubicBezTo>
                  <a:pt x="131" y="73"/>
                  <a:pt x="129" y="74"/>
                  <a:pt x="128" y="76"/>
                </a:cubicBezTo>
                <a:cubicBezTo>
                  <a:pt x="115" y="101"/>
                  <a:pt x="115" y="101"/>
                  <a:pt x="115" y="101"/>
                </a:cubicBezTo>
                <a:cubicBezTo>
                  <a:pt x="97" y="39"/>
                  <a:pt x="97" y="39"/>
                  <a:pt x="97" y="39"/>
                </a:cubicBezTo>
                <a:cubicBezTo>
                  <a:pt x="96" y="36"/>
                  <a:pt x="94" y="35"/>
                  <a:pt x="91" y="34"/>
                </a:cubicBezTo>
                <a:cubicBezTo>
                  <a:pt x="88" y="34"/>
                  <a:pt x="86" y="36"/>
                  <a:pt x="84" y="39"/>
                </a:cubicBezTo>
                <a:cubicBezTo>
                  <a:pt x="71" y="73"/>
                  <a:pt x="71" y="73"/>
                  <a:pt x="71" y="73"/>
                </a:cubicBezTo>
                <a:cubicBezTo>
                  <a:pt x="20" y="73"/>
                  <a:pt x="20" y="73"/>
                  <a:pt x="20" y="73"/>
                </a:cubicBezTo>
                <a:cubicBezTo>
                  <a:pt x="20" y="29"/>
                  <a:pt x="20" y="29"/>
                  <a:pt x="20" y="29"/>
                </a:cubicBezTo>
                <a:cubicBezTo>
                  <a:pt x="20" y="24"/>
                  <a:pt x="24" y="21"/>
                  <a:pt x="28" y="21"/>
                </a:cubicBezTo>
                <a:close/>
                <a:moveTo>
                  <a:pt x="182" y="138"/>
                </a:moveTo>
                <a:cubicBezTo>
                  <a:pt x="28" y="138"/>
                  <a:pt x="28" y="138"/>
                  <a:pt x="28" y="138"/>
                </a:cubicBezTo>
                <a:cubicBezTo>
                  <a:pt x="24" y="138"/>
                  <a:pt x="20" y="135"/>
                  <a:pt x="20" y="130"/>
                </a:cubicBezTo>
                <a:cubicBezTo>
                  <a:pt x="20" y="86"/>
                  <a:pt x="20" y="86"/>
                  <a:pt x="20" y="86"/>
                </a:cubicBezTo>
                <a:cubicBezTo>
                  <a:pt x="76" y="86"/>
                  <a:pt x="76" y="86"/>
                  <a:pt x="76" y="86"/>
                </a:cubicBezTo>
                <a:cubicBezTo>
                  <a:pt x="79" y="86"/>
                  <a:pt x="81" y="85"/>
                  <a:pt x="82" y="82"/>
                </a:cubicBezTo>
                <a:cubicBezTo>
                  <a:pt x="90" y="62"/>
                  <a:pt x="90" y="62"/>
                  <a:pt x="90" y="62"/>
                </a:cubicBezTo>
                <a:cubicBezTo>
                  <a:pt x="107" y="120"/>
                  <a:pt x="107" y="120"/>
                  <a:pt x="107" y="120"/>
                </a:cubicBezTo>
                <a:cubicBezTo>
                  <a:pt x="108" y="123"/>
                  <a:pt x="110" y="125"/>
                  <a:pt x="113" y="125"/>
                </a:cubicBezTo>
                <a:cubicBezTo>
                  <a:pt x="113" y="125"/>
                  <a:pt x="113" y="125"/>
                  <a:pt x="113" y="125"/>
                </a:cubicBezTo>
                <a:cubicBezTo>
                  <a:pt x="116" y="125"/>
                  <a:pt x="118" y="124"/>
                  <a:pt x="119" y="122"/>
                </a:cubicBezTo>
                <a:cubicBezTo>
                  <a:pt x="138" y="86"/>
                  <a:pt x="138" y="86"/>
                  <a:pt x="138" y="86"/>
                </a:cubicBezTo>
                <a:cubicBezTo>
                  <a:pt x="189" y="86"/>
                  <a:pt x="189" y="86"/>
                  <a:pt x="189" y="86"/>
                </a:cubicBezTo>
                <a:cubicBezTo>
                  <a:pt x="189" y="130"/>
                  <a:pt x="189" y="130"/>
                  <a:pt x="189" y="130"/>
                </a:cubicBezTo>
                <a:cubicBezTo>
                  <a:pt x="189" y="135"/>
                  <a:pt x="186" y="138"/>
                  <a:pt x="182" y="1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7" name="Freeform 206"/>
          <p:cNvSpPr>
            <a:spLocks/>
          </p:cNvSpPr>
          <p:nvPr/>
        </p:nvSpPr>
        <p:spPr bwMode="auto">
          <a:xfrm>
            <a:off x="8940801" y="1557336"/>
            <a:ext cx="465138" cy="552450"/>
          </a:xfrm>
          <a:custGeom>
            <a:avLst/>
            <a:gdLst>
              <a:gd name="connsiteX0" fmla="*/ 203200 w 465138"/>
              <a:gd name="connsiteY0" fmla="*/ 188912 h 552450"/>
              <a:gd name="connsiteX1" fmla="*/ 258763 w 465138"/>
              <a:gd name="connsiteY1" fmla="*/ 188912 h 552450"/>
              <a:gd name="connsiteX2" fmla="*/ 258763 w 465138"/>
              <a:gd name="connsiteY2" fmla="*/ 379412 h 552450"/>
              <a:gd name="connsiteX3" fmla="*/ 285750 w 465138"/>
              <a:gd name="connsiteY3" fmla="*/ 379412 h 552450"/>
              <a:gd name="connsiteX4" fmla="*/ 285750 w 465138"/>
              <a:gd name="connsiteY4" fmla="*/ 260350 h 552450"/>
              <a:gd name="connsiteX5" fmla="*/ 339725 w 465138"/>
              <a:gd name="connsiteY5" fmla="*/ 260350 h 552450"/>
              <a:gd name="connsiteX6" fmla="*/ 339725 w 465138"/>
              <a:gd name="connsiteY6" fmla="*/ 379412 h 552450"/>
              <a:gd name="connsiteX7" fmla="*/ 371475 w 465138"/>
              <a:gd name="connsiteY7" fmla="*/ 379412 h 552450"/>
              <a:gd name="connsiteX8" fmla="*/ 371475 w 465138"/>
              <a:gd name="connsiteY8" fmla="*/ 414337 h 552450"/>
              <a:gd name="connsiteX9" fmla="*/ 92075 w 465138"/>
              <a:gd name="connsiteY9" fmla="*/ 414337 h 552450"/>
              <a:gd name="connsiteX10" fmla="*/ 92075 w 465138"/>
              <a:gd name="connsiteY10" fmla="*/ 379412 h 552450"/>
              <a:gd name="connsiteX11" fmla="*/ 125413 w 465138"/>
              <a:gd name="connsiteY11" fmla="*/ 379412 h 552450"/>
              <a:gd name="connsiteX12" fmla="*/ 125413 w 465138"/>
              <a:gd name="connsiteY12" fmla="*/ 298450 h 552450"/>
              <a:gd name="connsiteX13" fmla="*/ 179387 w 465138"/>
              <a:gd name="connsiteY13" fmla="*/ 298450 h 552450"/>
              <a:gd name="connsiteX14" fmla="*/ 179387 w 465138"/>
              <a:gd name="connsiteY14" fmla="*/ 379412 h 552450"/>
              <a:gd name="connsiteX15" fmla="*/ 203200 w 465138"/>
              <a:gd name="connsiteY15" fmla="*/ 379412 h 552450"/>
              <a:gd name="connsiteX16" fmla="*/ 156936 w 465138"/>
              <a:gd name="connsiteY16" fmla="*/ 0 h 552450"/>
              <a:gd name="connsiteX17" fmla="*/ 306614 w 465138"/>
              <a:gd name="connsiteY17" fmla="*/ 0 h 552450"/>
              <a:gd name="connsiteX18" fmla="*/ 317500 w 465138"/>
              <a:gd name="connsiteY18" fmla="*/ 10848 h 552450"/>
              <a:gd name="connsiteX19" fmla="*/ 314779 w 465138"/>
              <a:gd name="connsiteY19" fmla="*/ 54240 h 552450"/>
              <a:gd name="connsiteX20" fmla="*/ 303893 w 465138"/>
              <a:gd name="connsiteY20" fmla="*/ 65088 h 552450"/>
              <a:gd name="connsiteX21" fmla="*/ 159657 w 465138"/>
              <a:gd name="connsiteY21" fmla="*/ 65088 h 552450"/>
              <a:gd name="connsiteX22" fmla="*/ 146050 w 465138"/>
              <a:gd name="connsiteY22" fmla="*/ 54240 h 552450"/>
              <a:gd name="connsiteX23" fmla="*/ 146050 w 465138"/>
              <a:gd name="connsiteY23" fmla="*/ 10848 h 552450"/>
              <a:gd name="connsiteX24" fmla="*/ 156936 w 465138"/>
              <a:gd name="connsiteY24" fmla="*/ 0 h 552450"/>
              <a:gd name="connsiteX25" fmla="*/ 46242 w 465138"/>
              <a:gd name="connsiteY25" fmla="*/ 0 h 552450"/>
              <a:gd name="connsiteX26" fmla="*/ 116965 w 465138"/>
              <a:gd name="connsiteY26" fmla="*/ 0 h 552450"/>
              <a:gd name="connsiteX27" fmla="*/ 114244 w 465138"/>
              <a:gd name="connsiteY27" fmla="*/ 13540 h 552450"/>
              <a:gd name="connsiteX28" fmla="*/ 116965 w 465138"/>
              <a:gd name="connsiteY28" fmla="*/ 54162 h 552450"/>
              <a:gd name="connsiteX29" fmla="*/ 59842 w 465138"/>
              <a:gd name="connsiteY29" fmla="*/ 54162 h 552450"/>
              <a:gd name="connsiteX30" fmla="*/ 59842 w 465138"/>
              <a:gd name="connsiteY30" fmla="*/ 482040 h 552450"/>
              <a:gd name="connsiteX31" fmla="*/ 405296 w 465138"/>
              <a:gd name="connsiteY31" fmla="*/ 482040 h 552450"/>
              <a:gd name="connsiteX32" fmla="*/ 405296 w 465138"/>
              <a:gd name="connsiteY32" fmla="*/ 54162 h 552450"/>
              <a:gd name="connsiteX33" fmla="*/ 348173 w 465138"/>
              <a:gd name="connsiteY33" fmla="*/ 54162 h 552450"/>
              <a:gd name="connsiteX34" fmla="*/ 350894 w 465138"/>
              <a:gd name="connsiteY34" fmla="*/ 13540 h 552450"/>
              <a:gd name="connsiteX35" fmla="*/ 348173 w 465138"/>
              <a:gd name="connsiteY35" fmla="*/ 0 h 552450"/>
              <a:gd name="connsiteX36" fmla="*/ 418896 w 465138"/>
              <a:gd name="connsiteY36" fmla="*/ 0 h 552450"/>
              <a:gd name="connsiteX37" fmla="*/ 465138 w 465138"/>
              <a:gd name="connsiteY37" fmla="*/ 46037 h 552450"/>
              <a:gd name="connsiteX38" fmla="*/ 465138 w 465138"/>
              <a:gd name="connsiteY38" fmla="*/ 506413 h 552450"/>
              <a:gd name="connsiteX39" fmla="*/ 418896 w 465138"/>
              <a:gd name="connsiteY39" fmla="*/ 552450 h 552450"/>
              <a:gd name="connsiteX40" fmla="*/ 46242 w 465138"/>
              <a:gd name="connsiteY40" fmla="*/ 552450 h 552450"/>
              <a:gd name="connsiteX41" fmla="*/ 0 w 465138"/>
              <a:gd name="connsiteY41" fmla="*/ 506413 h 552450"/>
              <a:gd name="connsiteX42" fmla="*/ 0 w 465138"/>
              <a:gd name="connsiteY42" fmla="*/ 46037 h 552450"/>
              <a:gd name="connsiteX43" fmla="*/ 46242 w 465138"/>
              <a:gd name="connsiteY43"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5138" h="552450">
                <a:moveTo>
                  <a:pt x="203200" y="188912"/>
                </a:moveTo>
                <a:lnTo>
                  <a:pt x="258763" y="188912"/>
                </a:lnTo>
                <a:lnTo>
                  <a:pt x="258763" y="379412"/>
                </a:lnTo>
                <a:lnTo>
                  <a:pt x="285750" y="379412"/>
                </a:lnTo>
                <a:lnTo>
                  <a:pt x="285750" y="260350"/>
                </a:lnTo>
                <a:lnTo>
                  <a:pt x="339725" y="260350"/>
                </a:lnTo>
                <a:lnTo>
                  <a:pt x="339725" y="379412"/>
                </a:lnTo>
                <a:lnTo>
                  <a:pt x="371475" y="379412"/>
                </a:lnTo>
                <a:lnTo>
                  <a:pt x="371475" y="414337"/>
                </a:lnTo>
                <a:lnTo>
                  <a:pt x="92075" y="414337"/>
                </a:lnTo>
                <a:lnTo>
                  <a:pt x="92075" y="379412"/>
                </a:lnTo>
                <a:lnTo>
                  <a:pt x="125413" y="379412"/>
                </a:lnTo>
                <a:lnTo>
                  <a:pt x="125413" y="298450"/>
                </a:lnTo>
                <a:lnTo>
                  <a:pt x="179387" y="298450"/>
                </a:lnTo>
                <a:lnTo>
                  <a:pt x="179387" y="379412"/>
                </a:lnTo>
                <a:lnTo>
                  <a:pt x="203200" y="379412"/>
                </a:lnTo>
                <a:close/>
                <a:moveTo>
                  <a:pt x="156936" y="0"/>
                </a:moveTo>
                <a:cubicBezTo>
                  <a:pt x="156936" y="0"/>
                  <a:pt x="156936" y="0"/>
                  <a:pt x="306614" y="0"/>
                </a:cubicBezTo>
                <a:cubicBezTo>
                  <a:pt x="312057" y="0"/>
                  <a:pt x="317500" y="5424"/>
                  <a:pt x="317500" y="10848"/>
                </a:cubicBezTo>
                <a:cubicBezTo>
                  <a:pt x="317500" y="10848"/>
                  <a:pt x="317500" y="10848"/>
                  <a:pt x="314779" y="54240"/>
                </a:cubicBezTo>
                <a:cubicBezTo>
                  <a:pt x="314779" y="62376"/>
                  <a:pt x="309336" y="65088"/>
                  <a:pt x="303893" y="65088"/>
                </a:cubicBezTo>
                <a:cubicBezTo>
                  <a:pt x="303893" y="65088"/>
                  <a:pt x="303893" y="65088"/>
                  <a:pt x="159657" y="65088"/>
                </a:cubicBezTo>
                <a:cubicBezTo>
                  <a:pt x="151493" y="65088"/>
                  <a:pt x="146050" y="62376"/>
                  <a:pt x="146050" y="54240"/>
                </a:cubicBezTo>
                <a:cubicBezTo>
                  <a:pt x="146050" y="54240"/>
                  <a:pt x="146050" y="54240"/>
                  <a:pt x="146050" y="10848"/>
                </a:cubicBezTo>
                <a:cubicBezTo>
                  <a:pt x="146050" y="5424"/>
                  <a:pt x="148771" y="0"/>
                  <a:pt x="156936" y="0"/>
                </a:cubicBezTo>
                <a:close/>
                <a:moveTo>
                  <a:pt x="46242" y="0"/>
                </a:moveTo>
                <a:cubicBezTo>
                  <a:pt x="46242" y="0"/>
                  <a:pt x="46242" y="0"/>
                  <a:pt x="116965" y="0"/>
                </a:cubicBezTo>
                <a:cubicBezTo>
                  <a:pt x="114244" y="5416"/>
                  <a:pt x="114244" y="8124"/>
                  <a:pt x="114244" y="13540"/>
                </a:cubicBezTo>
                <a:cubicBezTo>
                  <a:pt x="114244" y="13540"/>
                  <a:pt x="114244" y="13540"/>
                  <a:pt x="116965" y="54162"/>
                </a:cubicBezTo>
                <a:cubicBezTo>
                  <a:pt x="116965" y="54162"/>
                  <a:pt x="116965" y="54162"/>
                  <a:pt x="59842" y="54162"/>
                </a:cubicBezTo>
                <a:cubicBezTo>
                  <a:pt x="59842" y="54162"/>
                  <a:pt x="59842" y="54162"/>
                  <a:pt x="59842" y="482040"/>
                </a:cubicBezTo>
                <a:cubicBezTo>
                  <a:pt x="59842" y="482040"/>
                  <a:pt x="59842" y="482040"/>
                  <a:pt x="405296" y="482040"/>
                </a:cubicBezTo>
                <a:cubicBezTo>
                  <a:pt x="405296" y="482040"/>
                  <a:pt x="405296" y="482040"/>
                  <a:pt x="405296" y="54162"/>
                </a:cubicBezTo>
                <a:cubicBezTo>
                  <a:pt x="405296" y="54162"/>
                  <a:pt x="405296" y="54162"/>
                  <a:pt x="348173" y="54162"/>
                </a:cubicBezTo>
                <a:cubicBezTo>
                  <a:pt x="348173" y="54162"/>
                  <a:pt x="348173" y="54162"/>
                  <a:pt x="350894" y="13540"/>
                </a:cubicBezTo>
                <a:cubicBezTo>
                  <a:pt x="350894" y="8124"/>
                  <a:pt x="350894" y="5416"/>
                  <a:pt x="348173" y="0"/>
                </a:cubicBezTo>
                <a:cubicBezTo>
                  <a:pt x="348173" y="0"/>
                  <a:pt x="348173" y="0"/>
                  <a:pt x="418896" y="0"/>
                </a:cubicBezTo>
                <a:cubicBezTo>
                  <a:pt x="443377" y="0"/>
                  <a:pt x="465138" y="21665"/>
                  <a:pt x="465138" y="46037"/>
                </a:cubicBezTo>
                <a:cubicBezTo>
                  <a:pt x="465138" y="46037"/>
                  <a:pt x="465138" y="46037"/>
                  <a:pt x="465138" y="506413"/>
                </a:cubicBezTo>
                <a:cubicBezTo>
                  <a:pt x="465138" y="530785"/>
                  <a:pt x="443377" y="552450"/>
                  <a:pt x="418896" y="552450"/>
                </a:cubicBezTo>
                <a:cubicBezTo>
                  <a:pt x="418896" y="552450"/>
                  <a:pt x="418896" y="552450"/>
                  <a:pt x="46242" y="552450"/>
                </a:cubicBezTo>
                <a:cubicBezTo>
                  <a:pt x="19041" y="552450"/>
                  <a:pt x="0" y="530785"/>
                  <a:pt x="0" y="506413"/>
                </a:cubicBezTo>
                <a:cubicBezTo>
                  <a:pt x="0" y="506413"/>
                  <a:pt x="0" y="506413"/>
                  <a:pt x="0" y="46037"/>
                </a:cubicBezTo>
                <a:cubicBezTo>
                  <a:pt x="0" y="21665"/>
                  <a:pt x="19041" y="0"/>
                  <a:pt x="46242"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latin typeface="+mj-lt"/>
            </a:endParaRPr>
          </a:p>
        </p:txBody>
      </p:sp>
      <p:sp>
        <p:nvSpPr>
          <p:cNvPr id="208" name="Freeform 207"/>
          <p:cNvSpPr>
            <a:spLocks/>
          </p:cNvSpPr>
          <p:nvPr/>
        </p:nvSpPr>
        <p:spPr bwMode="auto">
          <a:xfrm>
            <a:off x="8932863" y="5064123"/>
            <a:ext cx="481013" cy="625476"/>
          </a:xfrm>
          <a:custGeom>
            <a:avLst/>
            <a:gdLst>
              <a:gd name="connsiteX0" fmla="*/ 81528 w 481013"/>
              <a:gd name="connsiteY0" fmla="*/ 334963 h 625476"/>
              <a:gd name="connsiteX1" fmla="*/ 103268 w 481013"/>
              <a:gd name="connsiteY1" fmla="*/ 334963 h 625476"/>
              <a:gd name="connsiteX2" fmla="*/ 103268 w 481013"/>
              <a:gd name="connsiteY2" fmla="*/ 429991 h 625476"/>
              <a:gd name="connsiteX3" fmla="*/ 51634 w 481013"/>
              <a:gd name="connsiteY3" fmla="*/ 497868 h 625476"/>
              <a:gd name="connsiteX4" fmla="*/ 51634 w 481013"/>
              <a:gd name="connsiteY4" fmla="*/ 554884 h 625476"/>
              <a:gd name="connsiteX5" fmla="*/ 67940 w 481013"/>
              <a:gd name="connsiteY5" fmla="*/ 571175 h 625476"/>
              <a:gd name="connsiteX6" fmla="*/ 86963 w 481013"/>
              <a:gd name="connsiteY6" fmla="*/ 554884 h 625476"/>
              <a:gd name="connsiteX7" fmla="*/ 86963 w 481013"/>
              <a:gd name="connsiteY7" fmla="*/ 497868 h 625476"/>
              <a:gd name="connsiteX8" fmla="*/ 119574 w 481013"/>
              <a:gd name="connsiteY8" fmla="*/ 462572 h 625476"/>
              <a:gd name="connsiteX9" fmla="*/ 152185 w 481013"/>
              <a:gd name="connsiteY9" fmla="*/ 497868 h 625476"/>
              <a:gd name="connsiteX10" fmla="*/ 152185 w 481013"/>
              <a:gd name="connsiteY10" fmla="*/ 554884 h 625476"/>
              <a:gd name="connsiteX11" fmla="*/ 171208 w 481013"/>
              <a:gd name="connsiteY11" fmla="*/ 571175 h 625476"/>
              <a:gd name="connsiteX12" fmla="*/ 190231 w 481013"/>
              <a:gd name="connsiteY12" fmla="*/ 554884 h 625476"/>
              <a:gd name="connsiteX13" fmla="*/ 190231 w 481013"/>
              <a:gd name="connsiteY13" fmla="*/ 497868 h 625476"/>
              <a:gd name="connsiteX14" fmla="*/ 138597 w 481013"/>
              <a:gd name="connsiteY14" fmla="*/ 429991 h 625476"/>
              <a:gd name="connsiteX15" fmla="*/ 138597 w 481013"/>
              <a:gd name="connsiteY15" fmla="*/ 334963 h 625476"/>
              <a:gd name="connsiteX16" fmla="*/ 171208 w 481013"/>
              <a:gd name="connsiteY16" fmla="*/ 334963 h 625476"/>
              <a:gd name="connsiteX17" fmla="*/ 239148 w 481013"/>
              <a:gd name="connsiteY17" fmla="*/ 454427 h 625476"/>
              <a:gd name="connsiteX18" fmla="*/ 309805 w 481013"/>
              <a:gd name="connsiteY18" fmla="*/ 334963 h 625476"/>
              <a:gd name="connsiteX19" fmla="*/ 347851 w 481013"/>
              <a:gd name="connsiteY19" fmla="*/ 334963 h 625476"/>
              <a:gd name="connsiteX20" fmla="*/ 347851 w 481013"/>
              <a:gd name="connsiteY20" fmla="*/ 476147 h 625476"/>
              <a:gd name="connsiteX21" fmla="*/ 317958 w 481013"/>
              <a:gd name="connsiteY21" fmla="*/ 516873 h 625476"/>
              <a:gd name="connsiteX22" fmla="*/ 364157 w 481013"/>
              <a:gd name="connsiteY22" fmla="*/ 565745 h 625476"/>
              <a:gd name="connsiteX23" fmla="*/ 413073 w 481013"/>
              <a:gd name="connsiteY23" fmla="*/ 516873 h 625476"/>
              <a:gd name="connsiteX24" fmla="*/ 383180 w 481013"/>
              <a:gd name="connsiteY24" fmla="*/ 476147 h 625476"/>
              <a:gd name="connsiteX25" fmla="*/ 383180 w 481013"/>
              <a:gd name="connsiteY25" fmla="*/ 334963 h 625476"/>
              <a:gd name="connsiteX26" fmla="*/ 399485 w 481013"/>
              <a:gd name="connsiteY26" fmla="*/ 334963 h 625476"/>
              <a:gd name="connsiteX27" fmla="*/ 481013 w 481013"/>
              <a:gd name="connsiteY27" fmla="*/ 416415 h 625476"/>
              <a:gd name="connsiteX28" fmla="*/ 481013 w 481013"/>
              <a:gd name="connsiteY28" fmla="*/ 625476 h 625476"/>
              <a:gd name="connsiteX29" fmla="*/ 0 w 481013"/>
              <a:gd name="connsiteY29" fmla="*/ 625476 h 625476"/>
              <a:gd name="connsiteX30" fmla="*/ 0 w 481013"/>
              <a:gd name="connsiteY30" fmla="*/ 416415 h 625476"/>
              <a:gd name="connsiteX31" fmla="*/ 81528 w 481013"/>
              <a:gd name="connsiteY31" fmla="*/ 334963 h 625476"/>
              <a:gd name="connsiteX32" fmla="*/ 236084 w 481013"/>
              <a:gd name="connsiteY32" fmla="*/ 0 h 625476"/>
              <a:gd name="connsiteX33" fmla="*/ 344942 w 481013"/>
              <a:gd name="connsiteY33" fmla="*/ 110649 h 625476"/>
              <a:gd name="connsiteX34" fmla="*/ 366713 w 481013"/>
              <a:gd name="connsiteY34" fmla="*/ 143034 h 625476"/>
              <a:gd name="connsiteX35" fmla="*/ 336777 w 481013"/>
              <a:gd name="connsiteY35" fmla="*/ 188913 h 625476"/>
              <a:gd name="connsiteX36" fmla="*/ 236084 w 481013"/>
              <a:gd name="connsiteY36" fmla="*/ 296863 h 625476"/>
              <a:gd name="connsiteX37" fmla="*/ 132670 w 481013"/>
              <a:gd name="connsiteY37" fmla="*/ 188913 h 625476"/>
              <a:gd name="connsiteX38" fmla="*/ 102734 w 481013"/>
              <a:gd name="connsiteY38" fmla="*/ 143034 h 625476"/>
              <a:gd name="connsiteX39" fmla="*/ 124506 w 481013"/>
              <a:gd name="connsiteY39" fmla="*/ 110649 h 625476"/>
              <a:gd name="connsiteX40" fmla="*/ 236084 w 481013"/>
              <a:gd name="connsiteY40" fmla="*/ 0 h 62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1013" h="625476">
                <a:moveTo>
                  <a:pt x="81528" y="334963"/>
                </a:moveTo>
                <a:cubicBezTo>
                  <a:pt x="81528" y="334963"/>
                  <a:pt x="81528" y="334963"/>
                  <a:pt x="103268" y="334963"/>
                </a:cubicBezTo>
                <a:cubicBezTo>
                  <a:pt x="103268" y="334963"/>
                  <a:pt x="103268" y="334963"/>
                  <a:pt x="103268" y="429991"/>
                </a:cubicBezTo>
                <a:cubicBezTo>
                  <a:pt x="73375" y="438136"/>
                  <a:pt x="51634" y="465287"/>
                  <a:pt x="51634" y="497868"/>
                </a:cubicBezTo>
                <a:cubicBezTo>
                  <a:pt x="51634" y="497868"/>
                  <a:pt x="51634" y="497868"/>
                  <a:pt x="51634" y="554884"/>
                </a:cubicBezTo>
                <a:cubicBezTo>
                  <a:pt x="51634" y="563030"/>
                  <a:pt x="59787" y="571175"/>
                  <a:pt x="67940" y="571175"/>
                </a:cubicBezTo>
                <a:cubicBezTo>
                  <a:pt x="78810" y="571175"/>
                  <a:pt x="86963" y="563030"/>
                  <a:pt x="86963" y="554884"/>
                </a:cubicBezTo>
                <a:cubicBezTo>
                  <a:pt x="86963" y="554884"/>
                  <a:pt x="86963" y="554884"/>
                  <a:pt x="86963" y="497868"/>
                </a:cubicBezTo>
                <a:cubicBezTo>
                  <a:pt x="86963" y="478862"/>
                  <a:pt x="100551" y="462572"/>
                  <a:pt x="119574" y="462572"/>
                </a:cubicBezTo>
                <a:cubicBezTo>
                  <a:pt x="138597" y="462572"/>
                  <a:pt x="152185" y="478862"/>
                  <a:pt x="152185" y="497868"/>
                </a:cubicBezTo>
                <a:cubicBezTo>
                  <a:pt x="152185" y="497868"/>
                  <a:pt x="152185" y="497868"/>
                  <a:pt x="152185" y="554884"/>
                </a:cubicBezTo>
                <a:cubicBezTo>
                  <a:pt x="152185" y="563030"/>
                  <a:pt x="160338" y="571175"/>
                  <a:pt x="171208" y="571175"/>
                </a:cubicBezTo>
                <a:cubicBezTo>
                  <a:pt x="182078" y="571175"/>
                  <a:pt x="190231" y="563030"/>
                  <a:pt x="190231" y="554884"/>
                </a:cubicBezTo>
                <a:cubicBezTo>
                  <a:pt x="190231" y="554884"/>
                  <a:pt x="190231" y="554884"/>
                  <a:pt x="190231" y="497868"/>
                </a:cubicBezTo>
                <a:cubicBezTo>
                  <a:pt x="190231" y="465287"/>
                  <a:pt x="168490" y="438136"/>
                  <a:pt x="138597" y="429991"/>
                </a:cubicBezTo>
                <a:cubicBezTo>
                  <a:pt x="138597" y="429991"/>
                  <a:pt x="138597" y="429991"/>
                  <a:pt x="138597" y="334963"/>
                </a:cubicBezTo>
                <a:cubicBezTo>
                  <a:pt x="138597" y="334963"/>
                  <a:pt x="138597" y="334963"/>
                  <a:pt x="171208" y="334963"/>
                </a:cubicBezTo>
                <a:cubicBezTo>
                  <a:pt x="171208" y="334963"/>
                  <a:pt x="171208" y="334963"/>
                  <a:pt x="239148" y="454427"/>
                </a:cubicBezTo>
                <a:cubicBezTo>
                  <a:pt x="239148" y="454427"/>
                  <a:pt x="239148" y="454427"/>
                  <a:pt x="309805" y="334963"/>
                </a:cubicBezTo>
                <a:cubicBezTo>
                  <a:pt x="309805" y="334963"/>
                  <a:pt x="309805" y="334963"/>
                  <a:pt x="347851" y="334963"/>
                </a:cubicBezTo>
                <a:cubicBezTo>
                  <a:pt x="347851" y="334963"/>
                  <a:pt x="347851" y="334963"/>
                  <a:pt x="347851" y="476147"/>
                </a:cubicBezTo>
                <a:cubicBezTo>
                  <a:pt x="331546" y="481577"/>
                  <a:pt x="317958" y="497868"/>
                  <a:pt x="317958" y="516873"/>
                </a:cubicBezTo>
                <a:cubicBezTo>
                  <a:pt x="317958" y="544024"/>
                  <a:pt x="339698" y="565745"/>
                  <a:pt x="364157" y="565745"/>
                </a:cubicBezTo>
                <a:cubicBezTo>
                  <a:pt x="391333" y="565745"/>
                  <a:pt x="413073" y="544024"/>
                  <a:pt x="413073" y="516873"/>
                </a:cubicBezTo>
                <a:cubicBezTo>
                  <a:pt x="413073" y="497868"/>
                  <a:pt x="399485" y="481577"/>
                  <a:pt x="383180" y="476147"/>
                </a:cubicBezTo>
                <a:cubicBezTo>
                  <a:pt x="383180" y="476147"/>
                  <a:pt x="383180" y="476147"/>
                  <a:pt x="383180" y="334963"/>
                </a:cubicBezTo>
                <a:cubicBezTo>
                  <a:pt x="383180" y="334963"/>
                  <a:pt x="383180" y="334963"/>
                  <a:pt x="399485" y="334963"/>
                </a:cubicBezTo>
                <a:cubicBezTo>
                  <a:pt x="445684" y="334963"/>
                  <a:pt x="481013" y="370259"/>
                  <a:pt x="481013" y="416415"/>
                </a:cubicBezTo>
                <a:cubicBezTo>
                  <a:pt x="481013" y="416415"/>
                  <a:pt x="481013" y="416415"/>
                  <a:pt x="481013" y="625476"/>
                </a:cubicBezTo>
                <a:cubicBezTo>
                  <a:pt x="481013" y="625476"/>
                  <a:pt x="481013" y="625476"/>
                  <a:pt x="0" y="625476"/>
                </a:cubicBezTo>
                <a:cubicBezTo>
                  <a:pt x="0" y="625476"/>
                  <a:pt x="0" y="625476"/>
                  <a:pt x="0" y="416415"/>
                </a:cubicBezTo>
                <a:cubicBezTo>
                  <a:pt x="0" y="370259"/>
                  <a:pt x="35329" y="334963"/>
                  <a:pt x="81528" y="334963"/>
                </a:cubicBezTo>
                <a:close/>
                <a:moveTo>
                  <a:pt x="236084" y="0"/>
                </a:moveTo>
                <a:cubicBezTo>
                  <a:pt x="295956" y="0"/>
                  <a:pt x="344942" y="32385"/>
                  <a:pt x="344942" y="110649"/>
                </a:cubicBezTo>
                <a:cubicBezTo>
                  <a:pt x="358549" y="113348"/>
                  <a:pt x="366713" y="124143"/>
                  <a:pt x="366713" y="143034"/>
                </a:cubicBezTo>
                <a:cubicBezTo>
                  <a:pt x="366713" y="161926"/>
                  <a:pt x="358549" y="186214"/>
                  <a:pt x="336777" y="188913"/>
                </a:cubicBezTo>
                <a:cubicBezTo>
                  <a:pt x="323170" y="245587"/>
                  <a:pt x="290513" y="296863"/>
                  <a:pt x="236084" y="296863"/>
                </a:cubicBezTo>
                <a:cubicBezTo>
                  <a:pt x="181656" y="296863"/>
                  <a:pt x="148999" y="245587"/>
                  <a:pt x="132670" y="188913"/>
                </a:cubicBezTo>
                <a:cubicBezTo>
                  <a:pt x="110899" y="188913"/>
                  <a:pt x="102734" y="164624"/>
                  <a:pt x="102734" y="143034"/>
                </a:cubicBezTo>
                <a:cubicBezTo>
                  <a:pt x="100013" y="124143"/>
                  <a:pt x="110899" y="113348"/>
                  <a:pt x="124506" y="110649"/>
                </a:cubicBezTo>
                <a:cubicBezTo>
                  <a:pt x="127227" y="32385"/>
                  <a:pt x="176213" y="0"/>
                  <a:pt x="23608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latin typeface="+mj-lt"/>
            </a:endParaRPr>
          </a:p>
        </p:txBody>
      </p:sp>
      <p:sp>
        <p:nvSpPr>
          <p:cNvPr id="209" name="TextBox 208"/>
          <p:cNvSpPr txBox="1"/>
          <p:nvPr/>
        </p:nvSpPr>
        <p:spPr bwMode="auto">
          <a:xfrm>
            <a:off x="4672003" y="1592265"/>
            <a:ext cx="530225" cy="544513"/>
          </a:xfrm>
          <a:custGeom>
            <a:avLst/>
            <a:gdLst>
              <a:gd name="connsiteX0" fmla="*/ 252847 w 530225"/>
              <a:gd name="connsiteY0" fmla="*/ 236304 h 544513"/>
              <a:gd name="connsiteX1" fmla="*/ 252847 w 530225"/>
              <a:gd name="connsiteY1" fmla="*/ 284067 h 544513"/>
              <a:gd name="connsiteX2" fmla="*/ 271376 w 530225"/>
              <a:gd name="connsiteY2" fmla="*/ 274735 h 544513"/>
              <a:gd name="connsiteX3" fmla="*/ 277255 w 530225"/>
              <a:gd name="connsiteY3" fmla="*/ 260177 h 544513"/>
              <a:gd name="connsiteX4" fmla="*/ 272282 w 530225"/>
              <a:gd name="connsiteY4" fmla="*/ 247262 h 544513"/>
              <a:gd name="connsiteX5" fmla="*/ 252847 w 530225"/>
              <a:gd name="connsiteY5" fmla="*/ 236304 h 544513"/>
              <a:gd name="connsiteX6" fmla="*/ 231118 w 530225"/>
              <a:gd name="connsiteY6" fmla="*/ 137471 h 544513"/>
              <a:gd name="connsiteX7" fmla="*/ 217872 w 530225"/>
              <a:gd name="connsiteY7" fmla="*/ 145248 h 544513"/>
              <a:gd name="connsiteX8" fmla="*/ 214152 w 530225"/>
              <a:gd name="connsiteY8" fmla="*/ 156165 h 544513"/>
              <a:gd name="connsiteX9" fmla="*/ 217927 w 530225"/>
              <a:gd name="connsiteY9" fmla="*/ 167606 h 544513"/>
              <a:gd name="connsiteX10" fmla="*/ 231118 w 530225"/>
              <a:gd name="connsiteY10" fmla="*/ 175741 h 544513"/>
              <a:gd name="connsiteX11" fmla="*/ 231118 w 530225"/>
              <a:gd name="connsiteY11" fmla="*/ 84339 h 544513"/>
              <a:gd name="connsiteX12" fmla="*/ 252847 w 530225"/>
              <a:gd name="connsiteY12" fmla="*/ 84339 h 544513"/>
              <a:gd name="connsiteX13" fmla="*/ 252847 w 530225"/>
              <a:gd name="connsiteY13" fmla="*/ 99073 h 544513"/>
              <a:gd name="connsiteX14" fmla="*/ 303820 w 530225"/>
              <a:gd name="connsiteY14" fmla="*/ 114849 h 544513"/>
              <a:gd name="connsiteX15" fmla="*/ 326814 w 530225"/>
              <a:gd name="connsiteY15" fmla="*/ 152354 h 544513"/>
              <a:gd name="connsiteX16" fmla="*/ 271450 w 530225"/>
              <a:gd name="connsiteY16" fmla="*/ 161135 h 544513"/>
              <a:gd name="connsiteX17" fmla="*/ 263935 w 530225"/>
              <a:gd name="connsiteY17" fmla="*/ 146475 h 544513"/>
              <a:gd name="connsiteX18" fmla="*/ 252847 w 530225"/>
              <a:gd name="connsiteY18" fmla="*/ 138215 h 544513"/>
              <a:gd name="connsiteX19" fmla="*/ 252847 w 530225"/>
              <a:gd name="connsiteY19" fmla="*/ 181271 h 544513"/>
              <a:gd name="connsiteX20" fmla="*/ 313271 w 530225"/>
              <a:gd name="connsiteY20" fmla="*/ 206741 h 544513"/>
              <a:gd name="connsiteX21" fmla="*/ 333363 w 530225"/>
              <a:gd name="connsiteY21" fmla="*/ 252464 h 544513"/>
              <a:gd name="connsiteX22" fmla="*/ 326145 w 530225"/>
              <a:gd name="connsiteY22" fmla="*/ 282252 h 544513"/>
              <a:gd name="connsiteX23" fmla="*/ 307690 w 530225"/>
              <a:gd name="connsiteY23" fmla="*/ 304890 h 544513"/>
              <a:gd name="connsiteX24" fmla="*/ 283803 w 530225"/>
              <a:gd name="connsiteY24" fmla="*/ 318070 h 544513"/>
              <a:gd name="connsiteX25" fmla="*/ 252847 w 530225"/>
              <a:gd name="connsiteY25" fmla="*/ 322911 h 544513"/>
              <a:gd name="connsiteX26" fmla="*/ 252847 w 530225"/>
              <a:gd name="connsiteY26" fmla="*/ 351039 h 544513"/>
              <a:gd name="connsiteX27" fmla="*/ 231118 w 530225"/>
              <a:gd name="connsiteY27" fmla="*/ 351039 h 544513"/>
              <a:gd name="connsiteX28" fmla="*/ 231118 w 530225"/>
              <a:gd name="connsiteY28" fmla="*/ 322911 h 544513"/>
              <a:gd name="connsiteX29" fmla="*/ 195622 w 530225"/>
              <a:gd name="connsiteY29" fmla="*/ 315841 h 544513"/>
              <a:gd name="connsiteX30" fmla="*/ 172108 w 530225"/>
              <a:gd name="connsiteY30" fmla="*/ 301628 h 544513"/>
              <a:gd name="connsiteX31" fmla="*/ 156853 w 530225"/>
              <a:gd name="connsiteY31" fmla="*/ 282057 h 544513"/>
              <a:gd name="connsiteX32" fmla="*/ 148816 w 530225"/>
              <a:gd name="connsiteY32" fmla="*/ 256682 h 544513"/>
              <a:gd name="connsiteX33" fmla="*/ 208943 w 530225"/>
              <a:gd name="connsiteY33" fmla="*/ 249687 h 544513"/>
              <a:gd name="connsiteX34" fmla="*/ 216161 w 530225"/>
              <a:gd name="connsiteY34" fmla="*/ 270970 h 544513"/>
              <a:gd name="connsiteX35" fmla="*/ 231118 w 530225"/>
              <a:gd name="connsiteY35" fmla="*/ 282578 h 544513"/>
              <a:gd name="connsiteX36" fmla="*/ 231118 w 530225"/>
              <a:gd name="connsiteY36" fmla="*/ 229988 h 544513"/>
              <a:gd name="connsiteX37" fmla="*/ 188479 w 530225"/>
              <a:gd name="connsiteY37" fmla="*/ 215538 h 544513"/>
              <a:gd name="connsiteX38" fmla="*/ 166675 w 530225"/>
              <a:gd name="connsiteY38" fmla="*/ 195953 h 544513"/>
              <a:gd name="connsiteX39" fmla="*/ 157448 w 530225"/>
              <a:gd name="connsiteY39" fmla="*/ 163114 h 544513"/>
              <a:gd name="connsiteX40" fmla="*/ 175977 w 530225"/>
              <a:gd name="connsiteY40" fmla="*/ 118807 h 544513"/>
              <a:gd name="connsiteX41" fmla="*/ 231118 w 530225"/>
              <a:gd name="connsiteY41" fmla="*/ 99073 h 544513"/>
              <a:gd name="connsiteX42" fmla="*/ 106045 w 530225"/>
              <a:gd name="connsiteY42" fmla="*/ 0 h 544513"/>
              <a:gd name="connsiteX43" fmla="*/ 486720 w 530225"/>
              <a:gd name="connsiteY43" fmla="*/ 0 h 544513"/>
              <a:gd name="connsiteX44" fmla="*/ 530225 w 530225"/>
              <a:gd name="connsiteY44" fmla="*/ 43344 h 544513"/>
              <a:gd name="connsiteX45" fmla="*/ 530225 w 530225"/>
              <a:gd name="connsiteY45" fmla="*/ 433443 h 544513"/>
              <a:gd name="connsiteX46" fmla="*/ 437776 w 530225"/>
              <a:gd name="connsiteY46" fmla="*/ 544513 h 544513"/>
              <a:gd name="connsiteX47" fmla="*/ 424180 w 530225"/>
              <a:gd name="connsiteY47" fmla="*/ 544513 h 544513"/>
              <a:gd name="connsiteX48" fmla="*/ 84292 w 530225"/>
              <a:gd name="connsiteY48" fmla="*/ 544513 h 544513"/>
              <a:gd name="connsiteX49" fmla="*/ 0 w 530225"/>
              <a:gd name="connsiteY49" fmla="*/ 419898 h 544513"/>
              <a:gd name="connsiteX50" fmla="*/ 372517 w 530225"/>
              <a:gd name="connsiteY50" fmla="*/ 419898 h 544513"/>
              <a:gd name="connsiteX51" fmla="*/ 429618 w 530225"/>
              <a:gd name="connsiteY51" fmla="*/ 498460 h 544513"/>
              <a:gd name="connsiteX52" fmla="*/ 481281 w 530225"/>
              <a:gd name="connsiteY52" fmla="*/ 438861 h 544513"/>
              <a:gd name="connsiteX53" fmla="*/ 481281 w 530225"/>
              <a:gd name="connsiteY53" fmla="*/ 86689 h 544513"/>
              <a:gd name="connsiteX54" fmla="*/ 443214 w 530225"/>
              <a:gd name="connsiteY54" fmla="*/ 51471 h 544513"/>
              <a:gd name="connsiteX55" fmla="*/ 149551 w 530225"/>
              <a:gd name="connsiteY55" fmla="*/ 51471 h 544513"/>
              <a:gd name="connsiteX56" fmla="*/ 114202 w 530225"/>
              <a:gd name="connsiteY56" fmla="*/ 86689 h 544513"/>
              <a:gd name="connsiteX57" fmla="*/ 114202 w 530225"/>
              <a:gd name="connsiteY57" fmla="*/ 387390 h 544513"/>
              <a:gd name="connsiteX58" fmla="*/ 62539 w 530225"/>
              <a:gd name="connsiteY58" fmla="*/ 387390 h 544513"/>
              <a:gd name="connsiteX59" fmla="*/ 62539 w 530225"/>
              <a:gd name="connsiteY59" fmla="*/ 43344 h 544513"/>
              <a:gd name="connsiteX60" fmla="*/ 106045 w 530225"/>
              <a:gd name="connsiteY60" fmla="*/ 0 h 5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0225" h="544513">
                <a:moveTo>
                  <a:pt x="252847" y="236304"/>
                </a:moveTo>
                <a:lnTo>
                  <a:pt x="252847" y="284067"/>
                </a:lnTo>
                <a:cubicBezTo>
                  <a:pt x="261280" y="282175"/>
                  <a:pt x="267457" y="279065"/>
                  <a:pt x="271376" y="274735"/>
                </a:cubicBezTo>
                <a:cubicBezTo>
                  <a:pt x="275295" y="270405"/>
                  <a:pt x="277255" y="265552"/>
                  <a:pt x="277255" y="260177"/>
                </a:cubicBezTo>
                <a:cubicBezTo>
                  <a:pt x="277255" y="255499"/>
                  <a:pt x="275597" y="251193"/>
                  <a:pt x="272282" y="247262"/>
                </a:cubicBezTo>
                <a:cubicBezTo>
                  <a:pt x="268966" y="243330"/>
                  <a:pt x="262488" y="239678"/>
                  <a:pt x="252847" y="236304"/>
                </a:cubicBezTo>
                <a:close/>
                <a:moveTo>
                  <a:pt x="231118" y="137471"/>
                </a:moveTo>
                <a:cubicBezTo>
                  <a:pt x="224768" y="139565"/>
                  <a:pt x="220353" y="142158"/>
                  <a:pt x="217872" y="145248"/>
                </a:cubicBezTo>
                <a:cubicBezTo>
                  <a:pt x="215392" y="148339"/>
                  <a:pt x="214152" y="151978"/>
                  <a:pt x="214152" y="156165"/>
                </a:cubicBezTo>
                <a:cubicBezTo>
                  <a:pt x="214152" y="160552"/>
                  <a:pt x="215410" y="164366"/>
                  <a:pt x="217927" y="167606"/>
                </a:cubicBezTo>
                <a:cubicBezTo>
                  <a:pt x="220444" y="170846"/>
                  <a:pt x="224841" y="173558"/>
                  <a:pt x="231118" y="175741"/>
                </a:cubicBezTo>
                <a:close/>
                <a:moveTo>
                  <a:pt x="231118" y="84339"/>
                </a:moveTo>
                <a:lnTo>
                  <a:pt x="252847" y="84339"/>
                </a:lnTo>
                <a:lnTo>
                  <a:pt x="252847" y="99073"/>
                </a:lnTo>
                <a:cubicBezTo>
                  <a:pt x="275072" y="100462"/>
                  <a:pt x="292063" y="105721"/>
                  <a:pt x="303820" y="114849"/>
                </a:cubicBezTo>
                <a:cubicBezTo>
                  <a:pt x="315578" y="123977"/>
                  <a:pt x="323243" y="136479"/>
                  <a:pt x="326814" y="152354"/>
                </a:cubicBezTo>
                <a:lnTo>
                  <a:pt x="271450" y="161135"/>
                </a:lnTo>
                <a:cubicBezTo>
                  <a:pt x="268672" y="154090"/>
                  <a:pt x="266167" y="149204"/>
                  <a:pt x="263935" y="146475"/>
                </a:cubicBezTo>
                <a:cubicBezTo>
                  <a:pt x="261702" y="143746"/>
                  <a:pt x="258006" y="140993"/>
                  <a:pt x="252847" y="138215"/>
                </a:cubicBezTo>
                <a:lnTo>
                  <a:pt x="252847" y="181271"/>
                </a:lnTo>
                <a:cubicBezTo>
                  <a:pt x="283009" y="189315"/>
                  <a:pt x="303151" y="197805"/>
                  <a:pt x="313271" y="206741"/>
                </a:cubicBezTo>
                <a:cubicBezTo>
                  <a:pt x="326666" y="218756"/>
                  <a:pt x="333363" y="233997"/>
                  <a:pt x="333363" y="252464"/>
                </a:cubicBezTo>
                <a:cubicBezTo>
                  <a:pt x="333363" y="263286"/>
                  <a:pt x="330957" y="273216"/>
                  <a:pt x="326145" y="282252"/>
                </a:cubicBezTo>
                <a:cubicBezTo>
                  <a:pt x="321333" y="291287"/>
                  <a:pt x="315181" y="298834"/>
                  <a:pt x="307690" y="304890"/>
                </a:cubicBezTo>
                <a:cubicBezTo>
                  <a:pt x="300199" y="310946"/>
                  <a:pt x="292237" y="315340"/>
                  <a:pt x="283803" y="318070"/>
                </a:cubicBezTo>
                <a:cubicBezTo>
                  <a:pt x="275369" y="320801"/>
                  <a:pt x="265051" y="322415"/>
                  <a:pt x="252847" y="322911"/>
                </a:cubicBezTo>
                <a:lnTo>
                  <a:pt x="252847" y="351039"/>
                </a:lnTo>
                <a:lnTo>
                  <a:pt x="231118" y="351039"/>
                </a:lnTo>
                <a:lnTo>
                  <a:pt x="231118" y="322911"/>
                </a:lnTo>
                <a:cubicBezTo>
                  <a:pt x="216533" y="321621"/>
                  <a:pt x="204701" y="319264"/>
                  <a:pt x="195622" y="315841"/>
                </a:cubicBezTo>
                <a:cubicBezTo>
                  <a:pt x="186544" y="312418"/>
                  <a:pt x="178706" y="307681"/>
                  <a:pt x="172108" y="301628"/>
                </a:cubicBezTo>
                <a:cubicBezTo>
                  <a:pt x="165510" y="295576"/>
                  <a:pt x="160425" y="289052"/>
                  <a:pt x="156853" y="282057"/>
                </a:cubicBezTo>
                <a:cubicBezTo>
                  <a:pt x="153281" y="275063"/>
                  <a:pt x="150602" y="266604"/>
                  <a:pt x="148816" y="256682"/>
                </a:cubicBezTo>
                <a:lnTo>
                  <a:pt x="208943" y="249687"/>
                </a:lnTo>
                <a:cubicBezTo>
                  <a:pt x="210728" y="259510"/>
                  <a:pt x="213135" y="266604"/>
                  <a:pt x="216161" y="270970"/>
                </a:cubicBezTo>
                <a:cubicBezTo>
                  <a:pt x="219187" y="275335"/>
                  <a:pt x="224173" y="279205"/>
                  <a:pt x="231118" y="282578"/>
                </a:cubicBezTo>
                <a:lnTo>
                  <a:pt x="231118" y="229988"/>
                </a:lnTo>
                <a:cubicBezTo>
                  <a:pt x="211076" y="224426"/>
                  <a:pt x="196863" y="219609"/>
                  <a:pt x="188479" y="215538"/>
                </a:cubicBezTo>
                <a:cubicBezTo>
                  <a:pt x="180095" y="211467"/>
                  <a:pt x="172827" y="204939"/>
                  <a:pt x="166675" y="195953"/>
                </a:cubicBezTo>
                <a:cubicBezTo>
                  <a:pt x="160524" y="186968"/>
                  <a:pt x="157448" y="176021"/>
                  <a:pt x="157448" y="163114"/>
                </a:cubicBezTo>
                <a:cubicBezTo>
                  <a:pt x="157448" y="145440"/>
                  <a:pt x="163624" y="130671"/>
                  <a:pt x="175977" y="118807"/>
                </a:cubicBezTo>
                <a:cubicBezTo>
                  <a:pt x="188330" y="106943"/>
                  <a:pt x="206710" y="100365"/>
                  <a:pt x="231118" y="99073"/>
                </a:cubicBezTo>
                <a:close/>
                <a:moveTo>
                  <a:pt x="106045" y="0"/>
                </a:moveTo>
                <a:cubicBezTo>
                  <a:pt x="106045" y="0"/>
                  <a:pt x="106045" y="0"/>
                  <a:pt x="486720" y="0"/>
                </a:cubicBezTo>
                <a:cubicBezTo>
                  <a:pt x="511192" y="0"/>
                  <a:pt x="530225" y="18963"/>
                  <a:pt x="530225" y="43344"/>
                </a:cubicBezTo>
                <a:cubicBezTo>
                  <a:pt x="530225" y="43344"/>
                  <a:pt x="530225" y="43344"/>
                  <a:pt x="530225" y="433443"/>
                </a:cubicBezTo>
                <a:cubicBezTo>
                  <a:pt x="530225" y="525550"/>
                  <a:pt x="489439" y="544513"/>
                  <a:pt x="437776" y="544513"/>
                </a:cubicBezTo>
                <a:cubicBezTo>
                  <a:pt x="437776" y="544513"/>
                  <a:pt x="437776" y="544513"/>
                  <a:pt x="424180" y="544513"/>
                </a:cubicBezTo>
                <a:cubicBezTo>
                  <a:pt x="424180" y="544513"/>
                  <a:pt x="424180" y="544513"/>
                  <a:pt x="84292" y="544513"/>
                </a:cubicBezTo>
                <a:cubicBezTo>
                  <a:pt x="84292" y="544513"/>
                  <a:pt x="0" y="536386"/>
                  <a:pt x="0" y="419898"/>
                </a:cubicBezTo>
                <a:cubicBezTo>
                  <a:pt x="0" y="419898"/>
                  <a:pt x="0" y="419898"/>
                  <a:pt x="372517" y="419898"/>
                </a:cubicBezTo>
                <a:cubicBezTo>
                  <a:pt x="372517" y="419898"/>
                  <a:pt x="380675" y="498460"/>
                  <a:pt x="429618" y="498460"/>
                </a:cubicBezTo>
                <a:cubicBezTo>
                  <a:pt x="459529" y="498460"/>
                  <a:pt x="481281" y="482206"/>
                  <a:pt x="481281" y="438861"/>
                </a:cubicBezTo>
                <a:cubicBezTo>
                  <a:pt x="481281" y="438861"/>
                  <a:pt x="481281" y="438861"/>
                  <a:pt x="481281" y="86689"/>
                </a:cubicBezTo>
                <a:cubicBezTo>
                  <a:pt x="481281" y="67725"/>
                  <a:pt x="464967" y="51471"/>
                  <a:pt x="443214" y="51471"/>
                </a:cubicBezTo>
                <a:cubicBezTo>
                  <a:pt x="443214" y="51471"/>
                  <a:pt x="443214" y="51471"/>
                  <a:pt x="149551" y="51471"/>
                </a:cubicBezTo>
                <a:cubicBezTo>
                  <a:pt x="127798" y="51471"/>
                  <a:pt x="114202" y="67725"/>
                  <a:pt x="114202" y="86689"/>
                </a:cubicBezTo>
                <a:cubicBezTo>
                  <a:pt x="114202" y="86689"/>
                  <a:pt x="114202" y="86689"/>
                  <a:pt x="114202" y="387390"/>
                </a:cubicBezTo>
                <a:cubicBezTo>
                  <a:pt x="114202" y="387390"/>
                  <a:pt x="114202" y="387390"/>
                  <a:pt x="62539" y="387390"/>
                </a:cubicBezTo>
                <a:cubicBezTo>
                  <a:pt x="62539" y="387390"/>
                  <a:pt x="62539" y="387390"/>
                  <a:pt x="62539" y="43344"/>
                </a:cubicBezTo>
                <a:cubicBezTo>
                  <a:pt x="62539" y="18963"/>
                  <a:pt x="81573" y="0"/>
                  <a:pt x="106045" y="0"/>
                </a:cubicBez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400" b="0" dirty="0">
              <a:latin typeface="+mj-lt"/>
              <a:ea typeface="Verdana" pitchFamily="34" charset="0"/>
              <a:cs typeface="Verdana" pitchFamily="34" charset="0"/>
            </a:endParaRPr>
          </a:p>
        </p:txBody>
      </p:sp>
      <p:sp>
        <p:nvSpPr>
          <p:cNvPr id="210" name="TextBox 209"/>
          <p:cNvSpPr txBox="1"/>
          <p:nvPr/>
        </p:nvSpPr>
        <p:spPr bwMode="auto">
          <a:xfrm>
            <a:off x="7002463" y="2444749"/>
            <a:ext cx="530225" cy="544513"/>
          </a:xfrm>
          <a:custGeom>
            <a:avLst/>
            <a:gdLst>
              <a:gd name="connsiteX0" fmla="*/ 225845 w 530225"/>
              <a:gd name="connsiteY0" fmla="*/ 102457 h 544513"/>
              <a:gd name="connsiteX1" fmla="*/ 211821 w 530225"/>
              <a:gd name="connsiteY1" fmla="*/ 102629 h 544513"/>
              <a:gd name="connsiteX2" fmla="*/ 200721 w 530225"/>
              <a:gd name="connsiteY2" fmla="*/ 103145 h 544513"/>
              <a:gd name="connsiteX3" fmla="*/ 200721 w 530225"/>
              <a:gd name="connsiteY3" fmla="*/ 205362 h 544513"/>
              <a:gd name="connsiteX4" fmla="*/ 220167 w 530225"/>
              <a:gd name="connsiteY4" fmla="*/ 205362 h 544513"/>
              <a:gd name="connsiteX5" fmla="*/ 244430 w 530225"/>
              <a:gd name="connsiteY5" fmla="*/ 203297 h 544513"/>
              <a:gd name="connsiteX6" fmla="*/ 261638 w 530225"/>
              <a:gd name="connsiteY6" fmla="*/ 195037 h 544513"/>
              <a:gd name="connsiteX7" fmla="*/ 274287 w 530225"/>
              <a:gd name="connsiteY7" fmla="*/ 178259 h 544513"/>
              <a:gd name="connsiteX8" fmla="*/ 279019 w 530225"/>
              <a:gd name="connsiteY8" fmla="*/ 151844 h 544513"/>
              <a:gd name="connsiteX9" fmla="*/ 275749 w 530225"/>
              <a:gd name="connsiteY9" fmla="*/ 130420 h 544513"/>
              <a:gd name="connsiteX10" fmla="*/ 266457 w 530225"/>
              <a:gd name="connsiteY10" fmla="*/ 115019 h 544513"/>
              <a:gd name="connsiteX11" fmla="*/ 250109 w 530225"/>
              <a:gd name="connsiteY11" fmla="*/ 105640 h 544513"/>
              <a:gd name="connsiteX12" fmla="*/ 225845 w 530225"/>
              <a:gd name="connsiteY12" fmla="*/ 102457 h 544513"/>
              <a:gd name="connsiteX13" fmla="*/ 148236 w 530225"/>
              <a:gd name="connsiteY13" fmla="*/ 87313 h 544513"/>
              <a:gd name="connsiteX14" fmla="*/ 233417 w 530225"/>
              <a:gd name="connsiteY14" fmla="*/ 87313 h 544513"/>
              <a:gd name="connsiteX15" fmla="*/ 293732 w 530225"/>
              <a:gd name="connsiteY15" fmla="*/ 101854 h 544513"/>
              <a:gd name="connsiteX16" fmla="*/ 313607 w 530225"/>
              <a:gd name="connsiteY16" fmla="*/ 147370 h 544513"/>
              <a:gd name="connsiteX17" fmla="*/ 261638 w 530225"/>
              <a:gd name="connsiteY17" fmla="*/ 213278 h 544513"/>
              <a:gd name="connsiteX18" fmla="*/ 261638 w 530225"/>
              <a:gd name="connsiteY18" fmla="*/ 214654 h 544513"/>
              <a:gd name="connsiteX19" fmla="*/ 279535 w 530225"/>
              <a:gd name="connsiteY19" fmla="*/ 227044 h 544513"/>
              <a:gd name="connsiteX20" fmla="*/ 287537 w 530225"/>
              <a:gd name="connsiteY20" fmla="*/ 237197 h 544513"/>
              <a:gd name="connsiteX21" fmla="*/ 296227 w 530225"/>
              <a:gd name="connsiteY21" fmla="*/ 251824 h 544513"/>
              <a:gd name="connsiteX22" fmla="*/ 296399 w 530225"/>
              <a:gd name="connsiteY22" fmla="*/ 252341 h 544513"/>
              <a:gd name="connsiteX23" fmla="*/ 326514 w 530225"/>
              <a:gd name="connsiteY23" fmla="*/ 222742 h 544513"/>
              <a:gd name="connsiteX24" fmla="*/ 337699 w 530225"/>
              <a:gd name="connsiteY24" fmla="*/ 234100 h 544513"/>
              <a:gd name="connsiteX25" fmla="*/ 304487 w 530225"/>
              <a:gd name="connsiteY25" fmla="*/ 266968 h 544513"/>
              <a:gd name="connsiteX26" fmla="*/ 311715 w 530225"/>
              <a:gd name="connsiteY26" fmla="*/ 280046 h 544513"/>
              <a:gd name="connsiteX27" fmla="*/ 320749 w 530225"/>
              <a:gd name="connsiteY27" fmla="*/ 295275 h 544513"/>
              <a:gd name="connsiteX28" fmla="*/ 328062 w 530225"/>
              <a:gd name="connsiteY28" fmla="*/ 304912 h 544513"/>
              <a:gd name="connsiteX29" fmla="*/ 335892 w 530225"/>
              <a:gd name="connsiteY29" fmla="*/ 310590 h 544513"/>
              <a:gd name="connsiteX30" fmla="*/ 346303 w 530225"/>
              <a:gd name="connsiteY30" fmla="*/ 313774 h 544513"/>
              <a:gd name="connsiteX31" fmla="*/ 346303 w 530225"/>
              <a:gd name="connsiteY31" fmla="*/ 322206 h 544513"/>
              <a:gd name="connsiteX32" fmla="*/ 298636 w 530225"/>
              <a:gd name="connsiteY32" fmla="*/ 322206 h 544513"/>
              <a:gd name="connsiteX33" fmla="*/ 288914 w 530225"/>
              <a:gd name="connsiteY33" fmla="*/ 307149 h 544513"/>
              <a:gd name="connsiteX34" fmla="*/ 279879 w 530225"/>
              <a:gd name="connsiteY34" fmla="*/ 291059 h 544513"/>
              <a:gd name="connsiteX35" fmla="*/ 248216 w 530225"/>
              <a:gd name="connsiteY35" fmla="*/ 322206 h 544513"/>
              <a:gd name="connsiteX36" fmla="*/ 237203 w 530225"/>
              <a:gd name="connsiteY36" fmla="*/ 310849 h 544513"/>
              <a:gd name="connsiteX37" fmla="*/ 272136 w 530225"/>
              <a:gd name="connsiteY37" fmla="*/ 276432 h 544513"/>
              <a:gd name="connsiteX38" fmla="*/ 259574 w 530225"/>
              <a:gd name="connsiteY38" fmla="*/ 252513 h 544513"/>
              <a:gd name="connsiteX39" fmla="*/ 253379 w 530225"/>
              <a:gd name="connsiteY39" fmla="*/ 241241 h 544513"/>
              <a:gd name="connsiteX40" fmla="*/ 248302 w 530225"/>
              <a:gd name="connsiteY40" fmla="*/ 233239 h 544513"/>
              <a:gd name="connsiteX41" fmla="*/ 244000 w 530225"/>
              <a:gd name="connsiteY41" fmla="*/ 227905 h 544513"/>
              <a:gd name="connsiteX42" fmla="*/ 240128 w 530225"/>
              <a:gd name="connsiteY42" fmla="*/ 224635 h 544513"/>
              <a:gd name="connsiteX43" fmla="*/ 236428 w 530225"/>
              <a:gd name="connsiteY43" fmla="*/ 222570 h 544513"/>
              <a:gd name="connsiteX44" fmla="*/ 232298 w 530225"/>
              <a:gd name="connsiteY44" fmla="*/ 221194 h 544513"/>
              <a:gd name="connsiteX45" fmla="*/ 226878 w 530225"/>
              <a:gd name="connsiteY45" fmla="*/ 220419 h 544513"/>
              <a:gd name="connsiteX46" fmla="*/ 219650 w 530225"/>
              <a:gd name="connsiteY46" fmla="*/ 220161 h 544513"/>
              <a:gd name="connsiteX47" fmla="*/ 200721 w 530225"/>
              <a:gd name="connsiteY47" fmla="*/ 220161 h 544513"/>
              <a:gd name="connsiteX48" fmla="*/ 200721 w 530225"/>
              <a:gd name="connsiteY48" fmla="*/ 278669 h 544513"/>
              <a:gd name="connsiteX49" fmla="*/ 200979 w 530225"/>
              <a:gd name="connsiteY49" fmla="*/ 289252 h 544513"/>
              <a:gd name="connsiteX50" fmla="*/ 201668 w 530225"/>
              <a:gd name="connsiteY50" fmla="*/ 296652 h 544513"/>
              <a:gd name="connsiteX51" fmla="*/ 202786 w 530225"/>
              <a:gd name="connsiteY51" fmla="*/ 301642 h 544513"/>
              <a:gd name="connsiteX52" fmla="*/ 204507 w 530225"/>
              <a:gd name="connsiteY52" fmla="*/ 305170 h 544513"/>
              <a:gd name="connsiteX53" fmla="*/ 206744 w 530225"/>
              <a:gd name="connsiteY53" fmla="*/ 307665 h 544513"/>
              <a:gd name="connsiteX54" fmla="*/ 209756 w 530225"/>
              <a:gd name="connsiteY54" fmla="*/ 309730 h 544513"/>
              <a:gd name="connsiteX55" fmla="*/ 214230 w 530225"/>
              <a:gd name="connsiteY55" fmla="*/ 311709 h 544513"/>
              <a:gd name="connsiteX56" fmla="*/ 220855 w 530225"/>
              <a:gd name="connsiteY56" fmla="*/ 313774 h 544513"/>
              <a:gd name="connsiteX57" fmla="*/ 220855 w 530225"/>
              <a:gd name="connsiteY57" fmla="*/ 322206 h 544513"/>
              <a:gd name="connsiteX58" fmla="*/ 148236 w 530225"/>
              <a:gd name="connsiteY58" fmla="*/ 322206 h 544513"/>
              <a:gd name="connsiteX59" fmla="*/ 148236 w 530225"/>
              <a:gd name="connsiteY59" fmla="*/ 313774 h 544513"/>
              <a:gd name="connsiteX60" fmla="*/ 162519 w 530225"/>
              <a:gd name="connsiteY60" fmla="*/ 307751 h 544513"/>
              <a:gd name="connsiteX61" fmla="*/ 167251 w 530225"/>
              <a:gd name="connsiteY61" fmla="*/ 298114 h 544513"/>
              <a:gd name="connsiteX62" fmla="*/ 168370 w 530225"/>
              <a:gd name="connsiteY62" fmla="*/ 279185 h 544513"/>
              <a:gd name="connsiteX63" fmla="*/ 168370 w 530225"/>
              <a:gd name="connsiteY63" fmla="*/ 130334 h 544513"/>
              <a:gd name="connsiteX64" fmla="*/ 168198 w 530225"/>
              <a:gd name="connsiteY64" fmla="*/ 120267 h 544513"/>
              <a:gd name="connsiteX65" fmla="*/ 167509 w 530225"/>
              <a:gd name="connsiteY65" fmla="*/ 113040 h 544513"/>
              <a:gd name="connsiteX66" fmla="*/ 166305 w 530225"/>
              <a:gd name="connsiteY66" fmla="*/ 108135 h 544513"/>
              <a:gd name="connsiteX67" fmla="*/ 164584 w 530225"/>
              <a:gd name="connsiteY67" fmla="*/ 104694 h 544513"/>
              <a:gd name="connsiteX68" fmla="*/ 162347 w 530225"/>
              <a:gd name="connsiteY68" fmla="*/ 101940 h 544513"/>
              <a:gd name="connsiteX69" fmla="*/ 159335 w 530225"/>
              <a:gd name="connsiteY69" fmla="*/ 99703 h 544513"/>
              <a:gd name="connsiteX70" fmla="*/ 154861 w 530225"/>
              <a:gd name="connsiteY70" fmla="*/ 97724 h 544513"/>
              <a:gd name="connsiteX71" fmla="*/ 148236 w 530225"/>
              <a:gd name="connsiteY71" fmla="*/ 95745 h 544513"/>
              <a:gd name="connsiteX72" fmla="*/ 106045 w 530225"/>
              <a:gd name="connsiteY72" fmla="*/ 0 h 544513"/>
              <a:gd name="connsiteX73" fmla="*/ 486720 w 530225"/>
              <a:gd name="connsiteY73" fmla="*/ 0 h 544513"/>
              <a:gd name="connsiteX74" fmla="*/ 530225 w 530225"/>
              <a:gd name="connsiteY74" fmla="*/ 43344 h 544513"/>
              <a:gd name="connsiteX75" fmla="*/ 530225 w 530225"/>
              <a:gd name="connsiteY75" fmla="*/ 433443 h 544513"/>
              <a:gd name="connsiteX76" fmla="*/ 437776 w 530225"/>
              <a:gd name="connsiteY76" fmla="*/ 544513 h 544513"/>
              <a:gd name="connsiteX77" fmla="*/ 424180 w 530225"/>
              <a:gd name="connsiteY77" fmla="*/ 544513 h 544513"/>
              <a:gd name="connsiteX78" fmla="*/ 84292 w 530225"/>
              <a:gd name="connsiteY78" fmla="*/ 544513 h 544513"/>
              <a:gd name="connsiteX79" fmla="*/ 0 w 530225"/>
              <a:gd name="connsiteY79" fmla="*/ 419898 h 544513"/>
              <a:gd name="connsiteX80" fmla="*/ 372517 w 530225"/>
              <a:gd name="connsiteY80" fmla="*/ 419898 h 544513"/>
              <a:gd name="connsiteX81" fmla="*/ 429618 w 530225"/>
              <a:gd name="connsiteY81" fmla="*/ 498460 h 544513"/>
              <a:gd name="connsiteX82" fmla="*/ 481281 w 530225"/>
              <a:gd name="connsiteY82" fmla="*/ 438861 h 544513"/>
              <a:gd name="connsiteX83" fmla="*/ 481281 w 530225"/>
              <a:gd name="connsiteY83" fmla="*/ 86689 h 544513"/>
              <a:gd name="connsiteX84" fmla="*/ 443214 w 530225"/>
              <a:gd name="connsiteY84" fmla="*/ 51471 h 544513"/>
              <a:gd name="connsiteX85" fmla="*/ 149551 w 530225"/>
              <a:gd name="connsiteY85" fmla="*/ 51471 h 544513"/>
              <a:gd name="connsiteX86" fmla="*/ 114202 w 530225"/>
              <a:gd name="connsiteY86" fmla="*/ 86689 h 544513"/>
              <a:gd name="connsiteX87" fmla="*/ 114202 w 530225"/>
              <a:gd name="connsiteY87" fmla="*/ 387390 h 544513"/>
              <a:gd name="connsiteX88" fmla="*/ 62539 w 530225"/>
              <a:gd name="connsiteY88" fmla="*/ 387390 h 544513"/>
              <a:gd name="connsiteX89" fmla="*/ 62539 w 530225"/>
              <a:gd name="connsiteY89" fmla="*/ 43344 h 544513"/>
              <a:gd name="connsiteX90" fmla="*/ 106045 w 530225"/>
              <a:gd name="connsiteY90" fmla="*/ 0 h 5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30225" h="544513">
                <a:moveTo>
                  <a:pt x="225845" y="102457"/>
                </a:moveTo>
                <a:cubicBezTo>
                  <a:pt x="220683" y="102457"/>
                  <a:pt x="216008" y="102514"/>
                  <a:pt x="211821" y="102629"/>
                </a:cubicBezTo>
                <a:cubicBezTo>
                  <a:pt x="207633" y="102743"/>
                  <a:pt x="203933" y="102916"/>
                  <a:pt x="200721" y="103145"/>
                </a:cubicBezTo>
                <a:lnTo>
                  <a:pt x="200721" y="205362"/>
                </a:lnTo>
                <a:lnTo>
                  <a:pt x="220167" y="205362"/>
                </a:lnTo>
                <a:cubicBezTo>
                  <a:pt x="230147" y="205362"/>
                  <a:pt x="238235" y="204674"/>
                  <a:pt x="244430" y="203297"/>
                </a:cubicBezTo>
                <a:cubicBezTo>
                  <a:pt x="250510" y="201806"/>
                  <a:pt x="256247" y="199052"/>
                  <a:pt x="261638" y="195037"/>
                </a:cubicBezTo>
                <a:cubicBezTo>
                  <a:pt x="266916" y="191022"/>
                  <a:pt x="271132" y="185429"/>
                  <a:pt x="274287" y="178259"/>
                </a:cubicBezTo>
                <a:cubicBezTo>
                  <a:pt x="277441" y="171089"/>
                  <a:pt x="279019" y="162284"/>
                  <a:pt x="279019" y="151844"/>
                </a:cubicBezTo>
                <a:cubicBezTo>
                  <a:pt x="278789" y="143699"/>
                  <a:pt x="277700" y="136558"/>
                  <a:pt x="275749" y="130420"/>
                </a:cubicBezTo>
                <a:cubicBezTo>
                  <a:pt x="273799" y="124282"/>
                  <a:pt x="270702" y="119149"/>
                  <a:pt x="266457" y="115019"/>
                </a:cubicBezTo>
                <a:cubicBezTo>
                  <a:pt x="262212" y="110889"/>
                  <a:pt x="256763" y="107763"/>
                  <a:pt x="250109" y="105640"/>
                </a:cubicBezTo>
                <a:cubicBezTo>
                  <a:pt x="243455" y="103518"/>
                  <a:pt x="235367" y="102457"/>
                  <a:pt x="225845" y="102457"/>
                </a:cubicBezTo>
                <a:close/>
                <a:moveTo>
                  <a:pt x="148236" y="87313"/>
                </a:moveTo>
                <a:lnTo>
                  <a:pt x="233417" y="87313"/>
                </a:lnTo>
                <a:cubicBezTo>
                  <a:pt x="260377" y="87313"/>
                  <a:pt x="280482" y="92160"/>
                  <a:pt x="293732" y="101854"/>
                </a:cubicBezTo>
                <a:cubicBezTo>
                  <a:pt x="306982" y="111548"/>
                  <a:pt x="313607" y="126720"/>
                  <a:pt x="313607" y="147370"/>
                </a:cubicBezTo>
                <a:cubicBezTo>
                  <a:pt x="313607" y="178919"/>
                  <a:pt x="296284" y="200888"/>
                  <a:pt x="261638" y="213278"/>
                </a:cubicBezTo>
                <a:lnTo>
                  <a:pt x="261638" y="214654"/>
                </a:lnTo>
                <a:cubicBezTo>
                  <a:pt x="268522" y="217523"/>
                  <a:pt x="274487" y="221652"/>
                  <a:pt x="279535" y="227044"/>
                </a:cubicBezTo>
                <a:cubicBezTo>
                  <a:pt x="282059" y="229683"/>
                  <a:pt x="284726" y="233067"/>
                  <a:pt x="287537" y="237197"/>
                </a:cubicBezTo>
                <a:cubicBezTo>
                  <a:pt x="290348" y="241327"/>
                  <a:pt x="293244" y="246203"/>
                  <a:pt x="296227" y="251824"/>
                </a:cubicBezTo>
                <a:lnTo>
                  <a:pt x="296399" y="252341"/>
                </a:lnTo>
                <a:lnTo>
                  <a:pt x="326514" y="222742"/>
                </a:lnTo>
                <a:lnTo>
                  <a:pt x="337699" y="234100"/>
                </a:lnTo>
                <a:lnTo>
                  <a:pt x="304487" y="266968"/>
                </a:lnTo>
                <a:lnTo>
                  <a:pt x="311715" y="280046"/>
                </a:lnTo>
                <a:cubicBezTo>
                  <a:pt x="315271" y="286241"/>
                  <a:pt x="318282" y="291317"/>
                  <a:pt x="320749" y="295275"/>
                </a:cubicBezTo>
                <a:cubicBezTo>
                  <a:pt x="323215" y="299233"/>
                  <a:pt x="325653" y="302445"/>
                  <a:pt x="328062" y="304912"/>
                </a:cubicBezTo>
                <a:cubicBezTo>
                  <a:pt x="330472" y="307378"/>
                  <a:pt x="333081" y="309271"/>
                  <a:pt x="335892" y="310590"/>
                </a:cubicBezTo>
                <a:cubicBezTo>
                  <a:pt x="338703" y="311910"/>
                  <a:pt x="342173" y="312971"/>
                  <a:pt x="346303" y="313774"/>
                </a:cubicBezTo>
                <a:lnTo>
                  <a:pt x="346303" y="322206"/>
                </a:lnTo>
                <a:lnTo>
                  <a:pt x="298636" y="322206"/>
                </a:lnTo>
                <a:cubicBezTo>
                  <a:pt x="295195" y="317388"/>
                  <a:pt x="291954" y="312369"/>
                  <a:pt x="288914" y="307149"/>
                </a:cubicBezTo>
                <a:cubicBezTo>
                  <a:pt x="285873" y="301929"/>
                  <a:pt x="282862" y="296566"/>
                  <a:pt x="279879" y="291059"/>
                </a:cubicBezTo>
                <a:lnTo>
                  <a:pt x="248216" y="322206"/>
                </a:lnTo>
                <a:lnTo>
                  <a:pt x="237203" y="310849"/>
                </a:lnTo>
                <a:lnTo>
                  <a:pt x="272136" y="276432"/>
                </a:lnTo>
                <a:lnTo>
                  <a:pt x="259574" y="252513"/>
                </a:lnTo>
                <a:cubicBezTo>
                  <a:pt x="257279" y="248153"/>
                  <a:pt x="255214" y="244396"/>
                  <a:pt x="253379" y="241241"/>
                </a:cubicBezTo>
                <a:cubicBezTo>
                  <a:pt x="251543" y="238086"/>
                  <a:pt x="249851" y="235419"/>
                  <a:pt x="248302" y="233239"/>
                </a:cubicBezTo>
                <a:cubicBezTo>
                  <a:pt x="246753" y="231060"/>
                  <a:pt x="245319" y="229281"/>
                  <a:pt x="244000" y="227905"/>
                </a:cubicBezTo>
                <a:cubicBezTo>
                  <a:pt x="242681" y="226528"/>
                  <a:pt x="241390" y="225438"/>
                  <a:pt x="240128" y="224635"/>
                </a:cubicBezTo>
                <a:cubicBezTo>
                  <a:pt x="238866" y="223832"/>
                  <a:pt x="237633" y="223144"/>
                  <a:pt x="236428" y="222570"/>
                </a:cubicBezTo>
                <a:cubicBezTo>
                  <a:pt x="235224" y="221997"/>
                  <a:pt x="233847" y="221538"/>
                  <a:pt x="232298" y="221194"/>
                </a:cubicBezTo>
                <a:cubicBezTo>
                  <a:pt x="230750" y="220849"/>
                  <a:pt x="228943" y="220591"/>
                  <a:pt x="226878" y="220419"/>
                </a:cubicBezTo>
                <a:cubicBezTo>
                  <a:pt x="224813" y="220247"/>
                  <a:pt x="222404" y="220161"/>
                  <a:pt x="219650" y="220161"/>
                </a:cubicBezTo>
                <a:lnTo>
                  <a:pt x="200721" y="220161"/>
                </a:lnTo>
                <a:lnTo>
                  <a:pt x="200721" y="278669"/>
                </a:lnTo>
                <a:cubicBezTo>
                  <a:pt x="200721" y="282799"/>
                  <a:pt x="200807" y="286327"/>
                  <a:pt x="200979" y="289252"/>
                </a:cubicBezTo>
                <a:cubicBezTo>
                  <a:pt x="201151" y="292178"/>
                  <a:pt x="201381" y="294644"/>
                  <a:pt x="201668" y="296652"/>
                </a:cubicBezTo>
                <a:cubicBezTo>
                  <a:pt x="201955" y="298659"/>
                  <a:pt x="202327" y="300323"/>
                  <a:pt x="202786" y="301642"/>
                </a:cubicBezTo>
                <a:cubicBezTo>
                  <a:pt x="203245" y="302961"/>
                  <a:pt x="203819" y="304137"/>
                  <a:pt x="204507" y="305170"/>
                </a:cubicBezTo>
                <a:cubicBezTo>
                  <a:pt x="205195" y="306088"/>
                  <a:pt x="205941" y="306919"/>
                  <a:pt x="206744" y="307665"/>
                </a:cubicBezTo>
                <a:cubicBezTo>
                  <a:pt x="207547" y="308411"/>
                  <a:pt x="208551" y="309099"/>
                  <a:pt x="209756" y="309730"/>
                </a:cubicBezTo>
                <a:cubicBezTo>
                  <a:pt x="210960" y="310361"/>
                  <a:pt x="212452" y="311021"/>
                  <a:pt x="214230" y="311709"/>
                </a:cubicBezTo>
                <a:cubicBezTo>
                  <a:pt x="216008" y="312397"/>
                  <a:pt x="218216" y="313086"/>
                  <a:pt x="220855" y="313774"/>
                </a:cubicBezTo>
                <a:lnTo>
                  <a:pt x="220855" y="322206"/>
                </a:lnTo>
                <a:lnTo>
                  <a:pt x="148236" y="322206"/>
                </a:lnTo>
                <a:lnTo>
                  <a:pt x="148236" y="313774"/>
                </a:lnTo>
                <a:cubicBezTo>
                  <a:pt x="155578" y="311824"/>
                  <a:pt x="160339" y="309816"/>
                  <a:pt x="162519" y="307751"/>
                </a:cubicBezTo>
                <a:cubicBezTo>
                  <a:pt x="164928" y="305457"/>
                  <a:pt x="166506" y="302244"/>
                  <a:pt x="167251" y="298114"/>
                </a:cubicBezTo>
                <a:cubicBezTo>
                  <a:pt x="167997" y="293985"/>
                  <a:pt x="168370" y="287675"/>
                  <a:pt x="168370" y="279185"/>
                </a:cubicBezTo>
                <a:lnTo>
                  <a:pt x="168370" y="130334"/>
                </a:lnTo>
                <a:cubicBezTo>
                  <a:pt x="168370" y="126433"/>
                  <a:pt x="168312" y="123078"/>
                  <a:pt x="168198" y="120267"/>
                </a:cubicBezTo>
                <a:cubicBezTo>
                  <a:pt x="168083" y="117457"/>
                  <a:pt x="167854" y="115047"/>
                  <a:pt x="167509" y="113040"/>
                </a:cubicBezTo>
                <a:cubicBezTo>
                  <a:pt x="167165" y="111032"/>
                  <a:pt x="166764" y="109397"/>
                  <a:pt x="166305" y="108135"/>
                </a:cubicBezTo>
                <a:cubicBezTo>
                  <a:pt x="165846" y="106873"/>
                  <a:pt x="165272" y="105726"/>
                  <a:pt x="164584" y="104694"/>
                </a:cubicBezTo>
                <a:cubicBezTo>
                  <a:pt x="163896" y="103661"/>
                  <a:pt x="163150" y="102743"/>
                  <a:pt x="162347" y="101940"/>
                </a:cubicBezTo>
                <a:cubicBezTo>
                  <a:pt x="161544" y="101137"/>
                  <a:pt x="160540" y="100392"/>
                  <a:pt x="159335" y="99703"/>
                </a:cubicBezTo>
                <a:cubicBezTo>
                  <a:pt x="158131" y="99015"/>
                  <a:pt x="156639" y="98355"/>
                  <a:pt x="154861" y="97724"/>
                </a:cubicBezTo>
                <a:cubicBezTo>
                  <a:pt x="153083" y="97093"/>
                  <a:pt x="150875" y="96434"/>
                  <a:pt x="148236" y="95745"/>
                </a:cubicBezTo>
                <a:close/>
                <a:moveTo>
                  <a:pt x="106045" y="0"/>
                </a:moveTo>
                <a:cubicBezTo>
                  <a:pt x="106045" y="0"/>
                  <a:pt x="106045" y="0"/>
                  <a:pt x="486720" y="0"/>
                </a:cubicBezTo>
                <a:cubicBezTo>
                  <a:pt x="511192" y="0"/>
                  <a:pt x="530225" y="18963"/>
                  <a:pt x="530225" y="43344"/>
                </a:cubicBezTo>
                <a:cubicBezTo>
                  <a:pt x="530225" y="43344"/>
                  <a:pt x="530225" y="43344"/>
                  <a:pt x="530225" y="433443"/>
                </a:cubicBezTo>
                <a:cubicBezTo>
                  <a:pt x="530225" y="525550"/>
                  <a:pt x="489439" y="544513"/>
                  <a:pt x="437776" y="544513"/>
                </a:cubicBezTo>
                <a:cubicBezTo>
                  <a:pt x="437776" y="544513"/>
                  <a:pt x="437776" y="544513"/>
                  <a:pt x="424180" y="544513"/>
                </a:cubicBezTo>
                <a:cubicBezTo>
                  <a:pt x="424180" y="544513"/>
                  <a:pt x="424180" y="544513"/>
                  <a:pt x="84292" y="544513"/>
                </a:cubicBezTo>
                <a:cubicBezTo>
                  <a:pt x="84292" y="544513"/>
                  <a:pt x="0" y="536386"/>
                  <a:pt x="0" y="419898"/>
                </a:cubicBezTo>
                <a:cubicBezTo>
                  <a:pt x="0" y="419898"/>
                  <a:pt x="0" y="419898"/>
                  <a:pt x="372517" y="419898"/>
                </a:cubicBezTo>
                <a:cubicBezTo>
                  <a:pt x="372517" y="419898"/>
                  <a:pt x="380675" y="498460"/>
                  <a:pt x="429618" y="498460"/>
                </a:cubicBezTo>
                <a:cubicBezTo>
                  <a:pt x="459529" y="498460"/>
                  <a:pt x="481281" y="482206"/>
                  <a:pt x="481281" y="438861"/>
                </a:cubicBezTo>
                <a:cubicBezTo>
                  <a:pt x="481281" y="438861"/>
                  <a:pt x="481281" y="438861"/>
                  <a:pt x="481281" y="86689"/>
                </a:cubicBezTo>
                <a:cubicBezTo>
                  <a:pt x="481281" y="67725"/>
                  <a:pt x="464967" y="51471"/>
                  <a:pt x="443214" y="51471"/>
                </a:cubicBezTo>
                <a:cubicBezTo>
                  <a:pt x="443214" y="51471"/>
                  <a:pt x="443214" y="51471"/>
                  <a:pt x="149551" y="51471"/>
                </a:cubicBezTo>
                <a:cubicBezTo>
                  <a:pt x="127798" y="51471"/>
                  <a:pt x="114202" y="67725"/>
                  <a:pt x="114202" y="86689"/>
                </a:cubicBezTo>
                <a:cubicBezTo>
                  <a:pt x="114202" y="86689"/>
                  <a:pt x="114202" y="86689"/>
                  <a:pt x="114202" y="387390"/>
                </a:cubicBezTo>
                <a:cubicBezTo>
                  <a:pt x="114202" y="387390"/>
                  <a:pt x="114202" y="387390"/>
                  <a:pt x="62539" y="387390"/>
                </a:cubicBezTo>
                <a:cubicBezTo>
                  <a:pt x="62539" y="387390"/>
                  <a:pt x="62539" y="387390"/>
                  <a:pt x="62539" y="43344"/>
                </a:cubicBezTo>
                <a:cubicBezTo>
                  <a:pt x="62539" y="18963"/>
                  <a:pt x="81573" y="0"/>
                  <a:pt x="106045" y="0"/>
                </a:cubicBez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400" b="0" dirty="0">
              <a:latin typeface="+mj-lt"/>
              <a:ea typeface="Verdana" pitchFamily="34" charset="0"/>
              <a:cs typeface="Verdana" pitchFamily="34" charset="0"/>
            </a:endParaRPr>
          </a:p>
        </p:txBody>
      </p:sp>
    </p:spTree>
    <p:extLst>
      <p:ext uri="{BB962C8B-B14F-4D97-AF65-F5344CB8AC3E}">
        <p14:creationId xmlns:p14="http://schemas.microsoft.com/office/powerpoint/2010/main" val="25740019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T_Childrens_2019">
  <a:themeElements>
    <a:clrScheme name="CC_Brand-Print">
      <a:dk1>
        <a:srgbClr val="181818"/>
      </a:dk1>
      <a:lt1>
        <a:sysClr val="window" lastClr="FFFFFF"/>
      </a:lt1>
      <a:dk2>
        <a:srgbClr val="6E6259"/>
      </a:dk2>
      <a:lt2>
        <a:srgbClr val="F2F2F2"/>
      </a:lt2>
      <a:accent1>
        <a:srgbClr val="00AEEF"/>
      </a:accent1>
      <a:accent2>
        <a:srgbClr val="FFD87D"/>
      </a:accent2>
      <a:accent3>
        <a:srgbClr val="00A886"/>
      </a:accent3>
      <a:accent4>
        <a:srgbClr val="9019AD"/>
      </a:accent4>
      <a:accent5>
        <a:srgbClr val="D84C43"/>
      </a:accent5>
      <a:accent6>
        <a:srgbClr val="6E6259"/>
      </a:accent6>
      <a:hlink>
        <a:srgbClr val="00AEEF"/>
      </a:hlink>
      <a:folHlink>
        <a:srgbClr val="9019AD"/>
      </a:folHlink>
    </a:clrScheme>
    <a:fontScheme name="CT Children's Standard">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45720" rIns="0" bIns="45720" numCol="1" rtlCol="0" anchor="t" anchorCtr="0" compatLnSpc="1">
        <a:prstTxWarp prst="textNoShape">
          <a:avLst/>
        </a:prstTxWarp>
        <a:spAutoFit/>
      </a:bodyPr>
      <a:lstStyle>
        <a:defPPr algn="l">
          <a:defRPr sz="2400" b="0" dirty="0" err="1" smtClean="0">
            <a:latin typeface="+mj-lt"/>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2021_PPT_Template.pptx" id="{BE28B54C-72B5-4E2F-8A47-4DEC3AF386D6}" vid="{3490CF4B-311D-41BF-8A08-1718336A1A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2021_PPT_Template</Template>
  <TotalTime>80</TotalTime>
  <Words>522</Words>
  <Application>Microsoft Office PowerPoint</Application>
  <PresentationFormat>Widescreen</PresentationFormat>
  <Paragraphs>105</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Verdana</vt:lpstr>
      <vt:lpstr>CT_Childrens_2019</vt:lpstr>
      <vt:lpstr>Branded PowerPoint Template</vt:lpstr>
      <vt:lpstr>Connecticut Children’s</vt:lpstr>
      <vt:lpstr>PowerPoint Best Practices</vt:lpstr>
      <vt:lpstr>PowerPoint Best Practices</vt:lpstr>
      <vt:lpstr>Presentation Title</vt:lpstr>
      <vt:lpstr>Presentation Title</vt:lpstr>
      <vt:lpstr>Presentation Title</vt:lpstr>
      <vt:lpstr>Primary Icons</vt:lpstr>
      <vt:lpstr>Secondary Icons</vt:lpstr>
      <vt:lpstr>Divider Title/Quote</vt:lpstr>
      <vt:lpstr>Table of Contents</vt:lpstr>
      <vt:lpstr>Your Slide Title Here</vt:lpstr>
      <vt:lpstr>Your Slide Title Here</vt:lpstr>
      <vt:lpstr>Your Slide Title Here</vt:lpstr>
      <vt:lpstr>Your Slide Title Here</vt:lpstr>
      <vt:lpstr>Your Slide Title Here</vt:lpstr>
      <vt:lpstr>PowerPoint Presentation</vt:lpstr>
      <vt:lpstr>PowerPoint Presentation</vt:lpstr>
      <vt:lpstr>PowerPoint Presentation</vt:lpstr>
      <vt:lpstr>PowerPoint Presentation</vt:lpstr>
      <vt:lpstr>PowerPoint Presentation</vt:lpstr>
    </vt:vector>
  </TitlesOfParts>
  <Company>Connecticut Children's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Branded PowerPoint Template</dc:title>
  <dc:subject>March 2021</dc:subject>
  <dc:creator>Kniss, Kevin</dc:creator>
  <cp:lastModifiedBy>Dudack, Debra</cp:lastModifiedBy>
  <cp:revision>5</cp:revision>
  <dcterms:created xsi:type="dcterms:W3CDTF">2021-11-30T12:52:50Z</dcterms:created>
  <dcterms:modified xsi:type="dcterms:W3CDTF">2021-11-30T14:24:02Z</dcterms:modified>
</cp:coreProperties>
</file>